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6"/>
  </p:notesMasterIdLst>
  <p:sldIdLst>
    <p:sldId id="2147309326" r:id="rId3"/>
    <p:sldId id="2147472702" r:id="rId4"/>
    <p:sldId id="2147472716" r:id="rId5"/>
    <p:sldId id="2147472717" r:id="rId6"/>
    <p:sldId id="2147472718" r:id="rId7"/>
    <p:sldId id="2147472719" r:id="rId8"/>
    <p:sldId id="2147472720" r:id="rId9"/>
    <p:sldId id="2147472721" r:id="rId10"/>
    <p:sldId id="2147472722" r:id="rId11"/>
    <p:sldId id="2147472723" r:id="rId12"/>
    <p:sldId id="2147472724" r:id="rId13"/>
    <p:sldId id="2147472687" r:id="rId14"/>
    <p:sldId id="2147309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C274D"/>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51E0E-2CA3-4A36-8DBE-D783E02A33B3}" v="41" dt="2025-08-21T17:54:59.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6652" autoAdjust="0"/>
  </p:normalViewPr>
  <p:slideViewPr>
    <p:cSldViewPr snapToGrid="0">
      <p:cViewPr varScale="1">
        <p:scale>
          <a:sx n="109" d="100"/>
          <a:sy n="109" d="100"/>
        </p:scale>
        <p:origin x="156" y="360"/>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Esposito" userId="4e70d1b9-7650-427d-a43b-34267e95fe6f" providerId="ADAL" clId="{12151E0E-2CA3-4A36-8DBE-D783E02A33B3}"/>
    <pc:docChg chg="undo redo custSel addSld delSld modSld modMainMaster">
      <pc:chgData name="Steve Esposito" userId="4e70d1b9-7650-427d-a43b-34267e95fe6f" providerId="ADAL" clId="{12151E0E-2CA3-4A36-8DBE-D783E02A33B3}" dt="2025-09-03T13:42:39.074" v="6377" actId="6549"/>
      <pc:docMkLst>
        <pc:docMk/>
      </pc:docMkLst>
      <pc:sldChg chg="del">
        <pc:chgData name="Steve Esposito" userId="4e70d1b9-7650-427d-a43b-34267e95fe6f" providerId="ADAL" clId="{12151E0E-2CA3-4A36-8DBE-D783E02A33B3}" dt="2025-08-20T17:19:30.329" v="41" actId="47"/>
        <pc:sldMkLst>
          <pc:docMk/>
          <pc:sldMk cId="1995796952" sldId="2147309274"/>
        </pc:sldMkLst>
      </pc:sldChg>
      <pc:sldChg chg="del">
        <pc:chgData name="Steve Esposito" userId="4e70d1b9-7650-427d-a43b-34267e95fe6f" providerId="ADAL" clId="{12151E0E-2CA3-4A36-8DBE-D783E02A33B3}" dt="2025-08-20T17:19:30.329" v="41" actId="47"/>
        <pc:sldMkLst>
          <pc:docMk/>
          <pc:sldMk cId="901381019" sldId="2147309275"/>
        </pc:sldMkLst>
      </pc:sldChg>
      <pc:sldChg chg="del">
        <pc:chgData name="Steve Esposito" userId="4e70d1b9-7650-427d-a43b-34267e95fe6f" providerId="ADAL" clId="{12151E0E-2CA3-4A36-8DBE-D783E02A33B3}" dt="2025-08-20T17:19:30.329" v="41" actId="47"/>
        <pc:sldMkLst>
          <pc:docMk/>
          <pc:sldMk cId="4150064379" sldId="2147309277"/>
        </pc:sldMkLst>
      </pc:sldChg>
      <pc:sldChg chg="del">
        <pc:chgData name="Steve Esposito" userId="4e70d1b9-7650-427d-a43b-34267e95fe6f" providerId="ADAL" clId="{12151E0E-2CA3-4A36-8DBE-D783E02A33B3}" dt="2025-08-20T17:19:30.329" v="41" actId="47"/>
        <pc:sldMkLst>
          <pc:docMk/>
          <pc:sldMk cId="2747302258" sldId="2147309278"/>
        </pc:sldMkLst>
      </pc:sldChg>
      <pc:sldChg chg="del">
        <pc:chgData name="Steve Esposito" userId="4e70d1b9-7650-427d-a43b-34267e95fe6f" providerId="ADAL" clId="{12151E0E-2CA3-4A36-8DBE-D783E02A33B3}" dt="2025-08-20T17:19:41.381" v="43" actId="47"/>
        <pc:sldMkLst>
          <pc:docMk/>
          <pc:sldMk cId="500281" sldId="2147309296"/>
        </pc:sldMkLst>
      </pc:sldChg>
      <pc:sldChg chg="del">
        <pc:chgData name="Steve Esposito" userId="4e70d1b9-7650-427d-a43b-34267e95fe6f" providerId="ADAL" clId="{12151E0E-2CA3-4A36-8DBE-D783E02A33B3}" dt="2025-08-20T17:35:04.331" v="1077" actId="47"/>
        <pc:sldMkLst>
          <pc:docMk/>
          <pc:sldMk cId="2214059122" sldId="2147309308"/>
        </pc:sldMkLst>
      </pc:sldChg>
      <pc:sldChg chg="modSp mod modNotesTx">
        <pc:chgData name="Steve Esposito" userId="4e70d1b9-7650-427d-a43b-34267e95fe6f" providerId="ADAL" clId="{12151E0E-2CA3-4A36-8DBE-D783E02A33B3}" dt="2025-08-21T17:47:29.335" v="6278" actId="20577"/>
        <pc:sldMkLst>
          <pc:docMk/>
          <pc:sldMk cId="3042851334" sldId="2147309326"/>
        </pc:sldMkLst>
        <pc:spChg chg="mod">
          <ac:chgData name="Steve Esposito" userId="4e70d1b9-7650-427d-a43b-34267e95fe6f" providerId="ADAL" clId="{12151E0E-2CA3-4A36-8DBE-D783E02A33B3}" dt="2025-08-20T17:19:00.358" v="31" actId="20577"/>
          <ac:spMkLst>
            <pc:docMk/>
            <pc:sldMk cId="3042851334" sldId="2147309326"/>
            <ac:spMk id="2" creationId="{5372EDC0-B382-496B-B118-47B87A9E07C3}"/>
          </ac:spMkLst>
        </pc:spChg>
        <pc:spChg chg="mod">
          <ac:chgData name="Steve Esposito" userId="4e70d1b9-7650-427d-a43b-34267e95fe6f" providerId="ADAL" clId="{12151E0E-2CA3-4A36-8DBE-D783E02A33B3}" dt="2025-08-21T17:15:07.281" v="5995" actId="404"/>
          <ac:spMkLst>
            <pc:docMk/>
            <pc:sldMk cId="3042851334" sldId="2147309326"/>
            <ac:spMk id="3" creationId="{E515766D-47F1-476E-85C2-2F6C4AE144AE}"/>
          </ac:spMkLst>
        </pc:spChg>
      </pc:sldChg>
      <pc:sldChg chg="del">
        <pc:chgData name="Steve Esposito" userId="4e70d1b9-7650-427d-a43b-34267e95fe6f" providerId="ADAL" clId="{12151E0E-2CA3-4A36-8DBE-D783E02A33B3}" dt="2025-08-20T17:35:04.331" v="1077" actId="47"/>
        <pc:sldMkLst>
          <pc:docMk/>
          <pc:sldMk cId="539690265" sldId="2147472669"/>
        </pc:sldMkLst>
      </pc:sldChg>
      <pc:sldChg chg="del">
        <pc:chgData name="Steve Esposito" userId="4e70d1b9-7650-427d-a43b-34267e95fe6f" providerId="ADAL" clId="{12151E0E-2CA3-4A36-8DBE-D783E02A33B3}" dt="2025-08-20T17:35:04.331" v="1077" actId="47"/>
        <pc:sldMkLst>
          <pc:docMk/>
          <pc:sldMk cId="2233956756" sldId="2147472670"/>
        </pc:sldMkLst>
      </pc:sldChg>
      <pc:sldChg chg="modSp mod modNotesTx">
        <pc:chgData name="Steve Esposito" userId="4e70d1b9-7650-427d-a43b-34267e95fe6f" providerId="ADAL" clId="{12151E0E-2CA3-4A36-8DBE-D783E02A33B3}" dt="2025-08-21T17:47:54.992" v="6280" actId="6549"/>
        <pc:sldMkLst>
          <pc:docMk/>
          <pc:sldMk cId="620058482" sldId="2147472687"/>
        </pc:sldMkLst>
        <pc:spChg chg="mod">
          <ac:chgData name="Steve Esposito" userId="4e70d1b9-7650-427d-a43b-34267e95fe6f" providerId="ADAL" clId="{12151E0E-2CA3-4A36-8DBE-D783E02A33B3}" dt="2025-08-21T17:10:45.341" v="5801" actId="20577"/>
          <ac:spMkLst>
            <pc:docMk/>
            <pc:sldMk cId="620058482" sldId="2147472687"/>
            <ac:spMk id="4" creationId="{02439FD4-6B09-62F8-9CD3-FE931F551211}"/>
          </ac:spMkLst>
        </pc:spChg>
      </pc:sldChg>
      <pc:sldChg chg="del">
        <pc:chgData name="Steve Esposito" userId="4e70d1b9-7650-427d-a43b-34267e95fe6f" providerId="ADAL" clId="{12151E0E-2CA3-4A36-8DBE-D783E02A33B3}" dt="2025-08-20T17:35:04.331" v="1077" actId="47"/>
        <pc:sldMkLst>
          <pc:docMk/>
          <pc:sldMk cId="1970060889" sldId="2147472695"/>
        </pc:sldMkLst>
      </pc:sldChg>
      <pc:sldChg chg="addSp delSp modSp mod modNotesTx">
        <pc:chgData name="Steve Esposito" userId="4e70d1b9-7650-427d-a43b-34267e95fe6f" providerId="ADAL" clId="{12151E0E-2CA3-4A36-8DBE-D783E02A33B3}" dt="2025-09-03T13:42:27.085" v="6376" actId="20577"/>
        <pc:sldMkLst>
          <pc:docMk/>
          <pc:sldMk cId="1059743512" sldId="2147472702"/>
        </pc:sldMkLst>
        <pc:spChg chg="mod">
          <ac:chgData name="Steve Esposito" userId="4e70d1b9-7650-427d-a43b-34267e95fe6f" providerId="ADAL" clId="{12151E0E-2CA3-4A36-8DBE-D783E02A33B3}" dt="2025-09-03T13:42:27.085" v="6376" actId="20577"/>
          <ac:spMkLst>
            <pc:docMk/>
            <pc:sldMk cId="1059743512" sldId="2147472702"/>
            <ac:spMk id="3" creationId="{F9B69083-FE64-D0D6-2CCA-49A4DEBA7533}"/>
          </ac:spMkLst>
        </pc:spChg>
        <pc:spChg chg="mod">
          <ac:chgData name="Steve Esposito" userId="4e70d1b9-7650-427d-a43b-34267e95fe6f" providerId="ADAL" clId="{12151E0E-2CA3-4A36-8DBE-D783E02A33B3}" dt="2025-08-20T17:34:54.623" v="1076" actId="20577"/>
          <ac:spMkLst>
            <pc:docMk/>
            <pc:sldMk cId="1059743512" sldId="2147472702"/>
            <ac:spMk id="5" creationId="{3BC46AC2-0043-D4CF-51CC-AA1BCB7D52C7}"/>
          </ac:spMkLst>
        </pc:spChg>
        <pc:spChg chg="add mod">
          <ac:chgData name="Steve Esposito" userId="4e70d1b9-7650-427d-a43b-34267e95fe6f" providerId="ADAL" clId="{12151E0E-2CA3-4A36-8DBE-D783E02A33B3}" dt="2025-08-20T17:32:49.658" v="844" actId="1076"/>
          <ac:spMkLst>
            <pc:docMk/>
            <pc:sldMk cId="1059743512" sldId="2147472702"/>
            <ac:spMk id="8" creationId="{D73EAC36-6221-73B7-EBDD-40AA4C8317E3}"/>
          </ac:spMkLst>
        </pc:spChg>
        <pc:spChg chg="add mod">
          <ac:chgData name="Steve Esposito" userId="4e70d1b9-7650-427d-a43b-34267e95fe6f" providerId="ADAL" clId="{12151E0E-2CA3-4A36-8DBE-D783E02A33B3}" dt="2025-08-20T17:32:52.374" v="845" actId="1076"/>
          <ac:spMkLst>
            <pc:docMk/>
            <pc:sldMk cId="1059743512" sldId="2147472702"/>
            <ac:spMk id="9" creationId="{7CDCEAE4-F43F-56FB-440A-BF204A1A7177}"/>
          </ac:spMkLst>
        </pc:spChg>
        <pc:spChg chg="add mod">
          <ac:chgData name="Steve Esposito" userId="4e70d1b9-7650-427d-a43b-34267e95fe6f" providerId="ADAL" clId="{12151E0E-2CA3-4A36-8DBE-D783E02A33B3}" dt="2025-08-20T17:32:56.316" v="846" actId="1076"/>
          <ac:spMkLst>
            <pc:docMk/>
            <pc:sldMk cId="1059743512" sldId="2147472702"/>
            <ac:spMk id="10" creationId="{F5F9C4B5-040C-ED26-9DB6-0760EEAC751B}"/>
          </ac:spMkLst>
        </pc:spChg>
        <pc:picChg chg="add mod">
          <ac:chgData name="Steve Esposito" userId="4e70d1b9-7650-427d-a43b-34267e95fe6f" providerId="ADAL" clId="{12151E0E-2CA3-4A36-8DBE-D783E02A33B3}" dt="2025-08-20T17:31:45.732" v="824" actId="1076"/>
          <ac:picMkLst>
            <pc:docMk/>
            <pc:sldMk cId="1059743512" sldId="2147472702"/>
            <ac:picMk id="7" creationId="{870E6A2C-69A7-7693-699E-F6059E30BE4E}"/>
          </ac:picMkLst>
        </pc:picChg>
      </pc:sldChg>
      <pc:sldChg chg="del">
        <pc:chgData name="Steve Esposito" userId="4e70d1b9-7650-427d-a43b-34267e95fe6f" providerId="ADAL" clId="{12151E0E-2CA3-4A36-8DBE-D783E02A33B3}" dt="2025-08-20T17:35:04.331" v="1077" actId="47"/>
        <pc:sldMkLst>
          <pc:docMk/>
          <pc:sldMk cId="2767584782" sldId="2147472709"/>
        </pc:sldMkLst>
      </pc:sldChg>
      <pc:sldChg chg="del">
        <pc:chgData name="Steve Esposito" userId="4e70d1b9-7650-427d-a43b-34267e95fe6f" providerId="ADAL" clId="{12151E0E-2CA3-4A36-8DBE-D783E02A33B3}" dt="2025-08-20T17:35:04.331" v="1077" actId="47"/>
        <pc:sldMkLst>
          <pc:docMk/>
          <pc:sldMk cId="1999751506" sldId="2147472714"/>
        </pc:sldMkLst>
      </pc:sldChg>
      <pc:sldChg chg="del">
        <pc:chgData name="Steve Esposito" userId="4e70d1b9-7650-427d-a43b-34267e95fe6f" providerId="ADAL" clId="{12151E0E-2CA3-4A36-8DBE-D783E02A33B3}" dt="2025-08-20T18:16:07.842" v="2067" actId="47"/>
        <pc:sldMkLst>
          <pc:docMk/>
          <pc:sldMk cId="534316887" sldId="2147472715"/>
        </pc:sldMkLst>
      </pc:sldChg>
      <pc:sldChg chg="addSp delSp modSp new mod">
        <pc:chgData name="Steve Esposito" userId="4e70d1b9-7650-427d-a43b-34267e95fe6f" providerId="ADAL" clId="{12151E0E-2CA3-4A36-8DBE-D783E02A33B3}" dt="2025-09-03T13:42:39.074" v="6377" actId="6549"/>
        <pc:sldMkLst>
          <pc:docMk/>
          <pc:sldMk cId="2707856581" sldId="2147472716"/>
        </pc:sldMkLst>
        <pc:spChg chg="add mod">
          <ac:chgData name="Steve Esposito" userId="4e70d1b9-7650-427d-a43b-34267e95fe6f" providerId="ADAL" clId="{12151E0E-2CA3-4A36-8DBE-D783E02A33B3}" dt="2025-08-21T17:55:07.424" v="6284" actId="1076"/>
          <ac:spMkLst>
            <pc:docMk/>
            <pc:sldMk cId="2707856581" sldId="2147472716"/>
            <ac:spMk id="2" creationId="{AADCA92E-A010-D641-EEBD-4F2330DB43C9}"/>
          </ac:spMkLst>
        </pc:spChg>
        <pc:spChg chg="mod ord">
          <ac:chgData name="Steve Esposito" userId="4e70d1b9-7650-427d-a43b-34267e95fe6f" providerId="ADAL" clId="{12151E0E-2CA3-4A36-8DBE-D783E02A33B3}" dt="2025-09-03T13:42:39.074" v="6377" actId="6549"/>
          <ac:spMkLst>
            <pc:docMk/>
            <pc:sldMk cId="2707856581" sldId="2147472716"/>
            <ac:spMk id="3" creationId="{8574BA34-D113-5CE6-7C70-43C3EE5B4F83}"/>
          </ac:spMkLst>
        </pc:spChg>
        <pc:spChg chg="add mod">
          <ac:chgData name="Steve Esposito" userId="4e70d1b9-7650-427d-a43b-34267e95fe6f" providerId="ADAL" clId="{12151E0E-2CA3-4A36-8DBE-D783E02A33B3}" dt="2025-08-21T16:56:28.919" v="5099" actId="14100"/>
          <ac:spMkLst>
            <pc:docMk/>
            <pc:sldMk cId="2707856581" sldId="2147472716"/>
            <ac:spMk id="4" creationId="{4B28A054-8FE2-AAFB-87A6-3FAD355C89A3}"/>
          </ac:spMkLst>
        </pc:spChg>
        <pc:spChg chg="add mod">
          <ac:chgData name="Steve Esposito" userId="4e70d1b9-7650-427d-a43b-34267e95fe6f" providerId="ADAL" clId="{12151E0E-2CA3-4A36-8DBE-D783E02A33B3}" dt="2025-08-21T17:55:13.508" v="6285" actId="1076"/>
          <ac:spMkLst>
            <pc:docMk/>
            <pc:sldMk cId="2707856581" sldId="2147472716"/>
            <ac:spMk id="5" creationId="{3874A7E1-3EEC-4C65-A9F1-70C9B9A72919}"/>
          </ac:spMkLst>
        </pc:spChg>
        <pc:spChg chg="add mod">
          <ac:chgData name="Steve Esposito" userId="4e70d1b9-7650-427d-a43b-34267e95fe6f" providerId="ADAL" clId="{12151E0E-2CA3-4A36-8DBE-D783E02A33B3}" dt="2025-08-20T18:50:14.266" v="2084" actId="1076"/>
          <ac:spMkLst>
            <pc:docMk/>
            <pc:sldMk cId="2707856581" sldId="2147472716"/>
            <ac:spMk id="7" creationId="{18693403-A221-6EC9-7C2D-A1DF6D3306A5}"/>
          </ac:spMkLst>
        </pc:spChg>
        <pc:spChg chg="add mod">
          <ac:chgData name="Steve Esposito" userId="4e70d1b9-7650-427d-a43b-34267e95fe6f" providerId="ADAL" clId="{12151E0E-2CA3-4A36-8DBE-D783E02A33B3}" dt="2025-08-20T19:00:38.312" v="2228" actId="208"/>
          <ac:spMkLst>
            <pc:docMk/>
            <pc:sldMk cId="2707856581" sldId="2147472716"/>
            <ac:spMk id="11" creationId="{36CF91EB-ED3D-47EE-8A56-B4EBA21881AE}"/>
          </ac:spMkLst>
        </pc:spChg>
        <pc:spChg chg="add mod">
          <ac:chgData name="Steve Esposito" userId="4e70d1b9-7650-427d-a43b-34267e95fe6f" providerId="ADAL" clId="{12151E0E-2CA3-4A36-8DBE-D783E02A33B3}" dt="2025-08-20T18:54:27.650" v="2129" actId="14100"/>
          <ac:spMkLst>
            <pc:docMk/>
            <pc:sldMk cId="2707856581" sldId="2147472716"/>
            <ac:spMk id="12" creationId="{2546279D-ADDA-5C71-7B39-042060B27F98}"/>
          </ac:spMkLst>
        </pc:spChg>
        <pc:picChg chg="add mod">
          <ac:chgData name="Steve Esposito" userId="4e70d1b9-7650-427d-a43b-34267e95fe6f" providerId="ADAL" clId="{12151E0E-2CA3-4A36-8DBE-D783E02A33B3}" dt="2025-08-20T18:50:14.266" v="2084" actId="1076"/>
          <ac:picMkLst>
            <pc:docMk/>
            <pc:sldMk cId="2707856581" sldId="2147472716"/>
            <ac:picMk id="6" creationId="{B157D3B2-861E-B52F-31C6-01D9D5C70F34}"/>
          </ac:picMkLst>
        </pc:picChg>
        <pc:picChg chg="add mod">
          <ac:chgData name="Steve Esposito" userId="4e70d1b9-7650-427d-a43b-34267e95fe6f" providerId="ADAL" clId="{12151E0E-2CA3-4A36-8DBE-D783E02A33B3}" dt="2025-08-20T18:52:30.438" v="2110" actId="1076"/>
          <ac:picMkLst>
            <pc:docMk/>
            <pc:sldMk cId="2707856581" sldId="2147472716"/>
            <ac:picMk id="8" creationId="{0E287965-2FB9-ACA4-C363-9873E23D1E84}"/>
          </ac:picMkLst>
        </pc:picChg>
        <pc:picChg chg="add mod ord">
          <ac:chgData name="Steve Esposito" userId="4e70d1b9-7650-427d-a43b-34267e95fe6f" providerId="ADAL" clId="{12151E0E-2CA3-4A36-8DBE-D783E02A33B3}" dt="2025-08-20T18:52:30.438" v="2110" actId="1076"/>
          <ac:picMkLst>
            <pc:docMk/>
            <pc:sldMk cId="2707856581" sldId="2147472716"/>
            <ac:picMk id="9" creationId="{4354ED39-2D42-FC1C-74BC-9800F5DFC3EB}"/>
          </ac:picMkLst>
        </pc:picChg>
        <pc:picChg chg="add mod ord">
          <ac:chgData name="Steve Esposito" userId="4e70d1b9-7650-427d-a43b-34267e95fe6f" providerId="ADAL" clId="{12151E0E-2CA3-4A36-8DBE-D783E02A33B3}" dt="2025-08-20T18:52:30.438" v="2110" actId="1076"/>
          <ac:picMkLst>
            <pc:docMk/>
            <pc:sldMk cId="2707856581" sldId="2147472716"/>
            <ac:picMk id="10" creationId="{56B46E5D-27DB-1453-2381-0F28470A4EC3}"/>
          </ac:picMkLst>
        </pc:picChg>
        <pc:picChg chg="add mod">
          <ac:chgData name="Steve Esposito" userId="4e70d1b9-7650-427d-a43b-34267e95fe6f" providerId="ADAL" clId="{12151E0E-2CA3-4A36-8DBE-D783E02A33B3}" dt="2025-08-20T18:58:56.447" v="2225" actId="1076"/>
          <ac:picMkLst>
            <pc:docMk/>
            <pc:sldMk cId="2707856581" sldId="2147472716"/>
            <ac:picMk id="14" creationId="{555575D8-4A51-B3CB-0BF1-52DD6012B355}"/>
          </ac:picMkLst>
        </pc:picChg>
      </pc:sldChg>
      <pc:sldChg chg="addSp modSp add mod">
        <pc:chgData name="Steve Esposito" userId="4e70d1b9-7650-427d-a43b-34267e95fe6f" providerId="ADAL" clId="{12151E0E-2CA3-4A36-8DBE-D783E02A33B3}" dt="2025-08-21T16:57:14.088" v="5128" actId="20577"/>
        <pc:sldMkLst>
          <pc:docMk/>
          <pc:sldMk cId="81694122" sldId="2147472717"/>
        </pc:sldMkLst>
        <pc:spChg chg="add mod">
          <ac:chgData name="Steve Esposito" userId="4e70d1b9-7650-427d-a43b-34267e95fe6f" providerId="ADAL" clId="{12151E0E-2CA3-4A36-8DBE-D783E02A33B3}" dt="2025-08-20T17:44:47.226" v="1448" actId="1036"/>
          <ac:spMkLst>
            <pc:docMk/>
            <pc:sldMk cId="81694122" sldId="2147472717"/>
            <ac:spMk id="2" creationId="{A5CD194E-83E3-6442-9887-F54D20676309}"/>
          </ac:spMkLst>
        </pc:spChg>
        <pc:spChg chg="mod">
          <ac:chgData name="Steve Esposito" userId="4e70d1b9-7650-427d-a43b-34267e95fe6f" providerId="ADAL" clId="{12151E0E-2CA3-4A36-8DBE-D783E02A33B3}" dt="2025-08-21T16:15:54.745" v="3402" actId="1035"/>
          <ac:spMkLst>
            <pc:docMk/>
            <pc:sldMk cId="81694122" sldId="2147472717"/>
            <ac:spMk id="3" creationId="{628E7550-A04F-099B-D0AF-5FF225E45140}"/>
          </ac:spMkLst>
        </pc:spChg>
        <pc:spChg chg="mod">
          <ac:chgData name="Steve Esposito" userId="4e70d1b9-7650-427d-a43b-34267e95fe6f" providerId="ADAL" clId="{12151E0E-2CA3-4A36-8DBE-D783E02A33B3}" dt="2025-08-21T16:57:14.088" v="5128" actId="20577"/>
          <ac:spMkLst>
            <pc:docMk/>
            <pc:sldMk cId="81694122" sldId="2147472717"/>
            <ac:spMk id="4" creationId="{BC4E6EC0-B734-B614-FA36-C727055C1781}"/>
          </ac:spMkLst>
        </pc:spChg>
        <pc:spChg chg="add mod">
          <ac:chgData name="Steve Esposito" userId="4e70d1b9-7650-427d-a43b-34267e95fe6f" providerId="ADAL" clId="{12151E0E-2CA3-4A36-8DBE-D783E02A33B3}" dt="2025-08-20T17:45:13.048" v="1459" actId="1035"/>
          <ac:spMkLst>
            <pc:docMk/>
            <pc:sldMk cId="81694122" sldId="2147472717"/>
            <ac:spMk id="5" creationId="{8D471DF8-D963-14DF-A807-ED4F8CEEE86F}"/>
          </ac:spMkLst>
        </pc:spChg>
        <pc:spChg chg="add mod">
          <ac:chgData name="Steve Esposito" userId="4e70d1b9-7650-427d-a43b-34267e95fe6f" providerId="ADAL" clId="{12151E0E-2CA3-4A36-8DBE-D783E02A33B3}" dt="2025-08-20T17:45:09.022" v="1456" actId="1036"/>
          <ac:spMkLst>
            <pc:docMk/>
            <pc:sldMk cId="81694122" sldId="2147472717"/>
            <ac:spMk id="7" creationId="{E6529F79-1D2E-187D-B366-5BF7145B2464}"/>
          </ac:spMkLst>
        </pc:spChg>
        <pc:spChg chg="add mod">
          <ac:chgData name="Steve Esposito" userId="4e70d1b9-7650-427d-a43b-34267e95fe6f" providerId="ADAL" clId="{12151E0E-2CA3-4A36-8DBE-D783E02A33B3}" dt="2025-08-20T17:45:36.874" v="1461" actId="1076"/>
          <ac:spMkLst>
            <pc:docMk/>
            <pc:sldMk cId="81694122" sldId="2147472717"/>
            <ac:spMk id="8" creationId="{0923A5DE-076B-17C4-B6E0-6D83133F4615}"/>
          </ac:spMkLst>
        </pc:spChg>
        <pc:spChg chg="add mod">
          <ac:chgData name="Steve Esposito" userId="4e70d1b9-7650-427d-a43b-34267e95fe6f" providerId="ADAL" clId="{12151E0E-2CA3-4A36-8DBE-D783E02A33B3}" dt="2025-08-20T17:46:04.298" v="1464" actId="1076"/>
          <ac:spMkLst>
            <pc:docMk/>
            <pc:sldMk cId="81694122" sldId="2147472717"/>
            <ac:spMk id="9" creationId="{7780A405-5C35-CD84-C7E4-4C692DD9D447}"/>
          </ac:spMkLst>
        </pc:spChg>
        <pc:spChg chg="add mod">
          <ac:chgData name="Steve Esposito" userId="4e70d1b9-7650-427d-a43b-34267e95fe6f" providerId="ADAL" clId="{12151E0E-2CA3-4A36-8DBE-D783E02A33B3}" dt="2025-08-20T17:46:04.298" v="1464" actId="1076"/>
          <ac:spMkLst>
            <pc:docMk/>
            <pc:sldMk cId="81694122" sldId="2147472717"/>
            <ac:spMk id="10" creationId="{6F66A717-E5AE-E340-B0E4-0D1A8D26E92E}"/>
          </ac:spMkLst>
        </pc:spChg>
        <pc:picChg chg="mod modCrop">
          <ac:chgData name="Steve Esposito" userId="4e70d1b9-7650-427d-a43b-34267e95fe6f" providerId="ADAL" clId="{12151E0E-2CA3-4A36-8DBE-D783E02A33B3}" dt="2025-08-20T17:44:52.352" v="1451" actId="1076"/>
          <ac:picMkLst>
            <pc:docMk/>
            <pc:sldMk cId="81694122" sldId="2147472717"/>
            <ac:picMk id="6" creationId="{2E693B98-0D62-CCC1-BB42-3370E83988D5}"/>
          </ac:picMkLst>
        </pc:picChg>
      </pc:sldChg>
      <pc:sldChg chg="del">
        <pc:chgData name="Steve Esposito" userId="4e70d1b9-7650-427d-a43b-34267e95fe6f" providerId="ADAL" clId="{12151E0E-2CA3-4A36-8DBE-D783E02A33B3}" dt="2025-08-20T17:19:35.076" v="42" actId="47"/>
        <pc:sldMkLst>
          <pc:docMk/>
          <pc:sldMk cId="1025915906" sldId="2147472717"/>
        </pc:sldMkLst>
      </pc:sldChg>
      <pc:sldChg chg="addSp delSp modSp new mod">
        <pc:chgData name="Steve Esposito" userId="4e70d1b9-7650-427d-a43b-34267e95fe6f" providerId="ADAL" clId="{12151E0E-2CA3-4A36-8DBE-D783E02A33B3}" dt="2025-08-21T16:59:34.531" v="5194" actId="1035"/>
        <pc:sldMkLst>
          <pc:docMk/>
          <pc:sldMk cId="2012311437" sldId="2147472718"/>
        </pc:sldMkLst>
        <pc:spChg chg="mod">
          <ac:chgData name="Steve Esposito" userId="4e70d1b9-7650-427d-a43b-34267e95fe6f" providerId="ADAL" clId="{12151E0E-2CA3-4A36-8DBE-D783E02A33B3}" dt="2025-08-21T16:59:03.780" v="5185" actId="20577"/>
          <ac:spMkLst>
            <pc:docMk/>
            <pc:sldMk cId="2012311437" sldId="2147472718"/>
            <ac:spMk id="3" creationId="{61673415-B884-8BD0-A0AE-D95F19542A4D}"/>
          </ac:spMkLst>
        </pc:spChg>
        <pc:spChg chg="add mod">
          <ac:chgData name="Steve Esposito" userId="4e70d1b9-7650-427d-a43b-34267e95fe6f" providerId="ADAL" clId="{12151E0E-2CA3-4A36-8DBE-D783E02A33B3}" dt="2025-08-21T11:39:33.102" v="2263" actId="20577"/>
          <ac:spMkLst>
            <pc:docMk/>
            <pc:sldMk cId="2012311437" sldId="2147472718"/>
            <ac:spMk id="6" creationId="{67DF580B-4D27-D81E-D46B-4C55A8490CDF}"/>
          </ac:spMkLst>
        </pc:spChg>
        <pc:spChg chg="add mod">
          <ac:chgData name="Steve Esposito" userId="4e70d1b9-7650-427d-a43b-34267e95fe6f" providerId="ADAL" clId="{12151E0E-2CA3-4A36-8DBE-D783E02A33B3}" dt="2025-08-21T16:18:29.140" v="3627" actId="1035"/>
          <ac:spMkLst>
            <pc:docMk/>
            <pc:sldMk cId="2012311437" sldId="2147472718"/>
            <ac:spMk id="7" creationId="{DD89E726-4265-76F1-ED66-15BEA08A11AF}"/>
          </ac:spMkLst>
        </pc:spChg>
        <pc:spChg chg="add mod">
          <ac:chgData name="Steve Esposito" userId="4e70d1b9-7650-427d-a43b-34267e95fe6f" providerId="ADAL" clId="{12151E0E-2CA3-4A36-8DBE-D783E02A33B3}" dt="2025-08-21T16:18:51.074" v="3669" actId="14100"/>
          <ac:spMkLst>
            <pc:docMk/>
            <pc:sldMk cId="2012311437" sldId="2147472718"/>
            <ac:spMk id="8" creationId="{8B7B70A3-8B8B-B0DB-F05B-CFAC0D1A5ABE}"/>
          </ac:spMkLst>
        </pc:spChg>
        <pc:spChg chg="add mod">
          <ac:chgData name="Steve Esposito" userId="4e70d1b9-7650-427d-a43b-34267e95fe6f" providerId="ADAL" clId="{12151E0E-2CA3-4A36-8DBE-D783E02A33B3}" dt="2025-08-21T16:18:29.140" v="3627" actId="1035"/>
          <ac:spMkLst>
            <pc:docMk/>
            <pc:sldMk cId="2012311437" sldId="2147472718"/>
            <ac:spMk id="9" creationId="{66E7572A-108C-7AB6-1AD2-08AED982193C}"/>
          </ac:spMkLst>
        </pc:spChg>
        <pc:spChg chg="add mod">
          <ac:chgData name="Steve Esposito" userId="4e70d1b9-7650-427d-a43b-34267e95fe6f" providerId="ADAL" clId="{12151E0E-2CA3-4A36-8DBE-D783E02A33B3}" dt="2025-08-21T16:18:45.514" v="3668" actId="1037"/>
          <ac:spMkLst>
            <pc:docMk/>
            <pc:sldMk cId="2012311437" sldId="2147472718"/>
            <ac:spMk id="10" creationId="{D30E5814-92C2-1143-D8BA-5FA05498357C}"/>
          </ac:spMkLst>
        </pc:spChg>
        <pc:spChg chg="add mod ord">
          <ac:chgData name="Steve Esposito" userId="4e70d1b9-7650-427d-a43b-34267e95fe6f" providerId="ADAL" clId="{12151E0E-2CA3-4A36-8DBE-D783E02A33B3}" dt="2025-08-21T16:19:06.110" v="3678" actId="1038"/>
          <ac:spMkLst>
            <pc:docMk/>
            <pc:sldMk cId="2012311437" sldId="2147472718"/>
            <ac:spMk id="13" creationId="{30C12F42-50EE-69C7-6899-AB765703A638}"/>
          </ac:spMkLst>
        </pc:spChg>
        <pc:spChg chg="add mod">
          <ac:chgData name="Steve Esposito" userId="4e70d1b9-7650-427d-a43b-34267e95fe6f" providerId="ADAL" clId="{12151E0E-2CA3-4A36-8DBE-D783E02A33B3}" dt="2025-08-21T16:19:06.110" v="3678" actId="1038"/>
          <ac:spMkLst>
            <pc:docMk/>
            <pc:sldMk cId="2012311437" sldId="2147472718"/>
            <ac:spMk id="14" creationId="{BE4EA497-DD45-DD54-CA57-AF5137F92979}"/>
          </ac:spMkLst>
        </pc:spChg>
        <pc:spChg chg="add mod">
          <ac:chgData name="Steve Esposito" userId="4e70d1b9-7650-427d-a43b-34267e95fe6f" providerId="ADAL" clId="{12151E0E-2CA3-4A36-8DBE-D783E02A33B3}" dt="2025-08-21T16:59:34.531" v="5194" actId="1035"/>
          <ac:spMkLst>
            <pc:docMk/>
            <pc:sldMk cId="2012311437" sldId="2147472718"/>
            <ac:spMk id="15" creationId="{E2532C12-C5CC-EB6A-C04F-F8D6346844CB}"/>
          </ac:spMkLst>
        </pc:spChg>
        <pc:picChg chg="add mod">
          <ac:chgData name="Steve Esposito" userId="4e70d1b9-7650-427d-a43b-34267e95fe6f" providerId="ADAL" clId="{12151E0E-2CA3-4A36-8DBE-D783E02A33B3}" dt="2025-08-21T16:18:58.217" v="3671" actId="1076"/>
          <ac:picMkLst>
            <pc:docMk/>
            <pc:sldMk cId="2012311437" sldId="2147472718"/>
            <ac:picMk id="5" creationId="{5F6C7027-CBEA-0884-C1A3-FC2B2BB154E9}"/>
          </ac:picMkLst>
        </pc:picChg>
      </pc:sldChg>
      <pc:sldChg chg="del">
        <pc:chgData name="Steve Esposito" userId="4e70d1b9-7650-427d-a43b-34267e95fe6f" providerId="ADAL" clId="{12151E0E-2CA3-4A36-8DBE-D783E02A33B3}" dt="2025-08-20T17:19:35.076" v="42" actId="47"/>
        <pc:sldMkLst>
          <pc:docMk/>
          <pc:sldMk cId="3694571945" sldId="2147472718"/>
        </pc:sldMkLst>
      </pc:sldChg>
      <pc:sldChg chg="addSp delSp modSp new mod">
        <pc:chgData name="Steve Esposito" userId="4e70d1b9-7650-427d-a43b-34267e95fe6f" providerId="ADAL" clId="{12151E0E-2CA3-4A36-8DBE-D783E02A33B3}" dt="2025-08-21T17:00:13.868" v="5219" actId="20577"/>
        <pc:sldMkLst>
          <pc:docMk/>
          <pc:sldMk cId="544862849" sldId="2147472719"/>
        </pc:sldMkLst>
        <pc:spChg chg="mod">
          <ac:chgData name="Steve Esposito" userId="4e70d1b9-7650-427d-a43b-34267e95fe6f" providerId="ADAL" clId="{12151E0E-2CA3-4A36-8DBE-D783E02A33B3}" dt="2025-08-21T16:22:19.542" v="3953" actId="20577"/>
          <ac:spMkLst>
            <pc:docMk/>
            <pc:sldMk cId="544862849" sldId="2147472719"/>
            <ac:spMk id="3" creationId="{248A65DA-AC64-1AEA-69A5-71EE778C5F5E}"/>
          </ac:spMkLst>
        </pc:spChg>
        <pc:spChg chg="add mod">
          <ac:chgData name="Steve Esposito" userId="4e70d1b9-7650-427d-a43b-34267e95fe6f" providerId="ADAL" clId="{12151E0E-2CA3-4A36-8DBE-D783E02A33B3}" dt="2025-08-21T17:00:13.868" v="5219" actId="20577"/>
          <ac:spMkLst>
            <pc:docMk/>
            <pc:sldMk cId="544862849" sldId="2147472719"/>
            <ac:spMk id="4" creationId="{15CB8482-AEC2-6F9E-91A1-FF355DCC19C4}"/>
          </ac:spMkLst>
        </pc:spChg>
        <pc:spChg chg="add mod">
          <ac:chgData name="Steve Esposito" userId="4e70d1b9-7650-427d-a43b-34267e95fe6f" providerId="ADAL" clId="{12151E0E-2CA3-4A36-8DBE-D783E02A33B3}" dt="2025-08-21T12:25:53.811" v="2596" actId="1076"/>
          <ac:spMkLst>
            <pc:docMk/>
            <pc:sldMk cId="544862849" sldId="2147472719"/>
            <ac:spMk id="7" creationId="{9EA67118-95CA-0365-51BC-5D169DFC32E5}"/>
          </ac:spMkLst>
        </pc:spChg>
        <pc:spChg chg="add mod">
          <ac:chgData name="Steve Esposito" userId="4e70d1b9-7650-427d-a43b-34267e95fe6f" providerId="ADAL" clId="{12151E0E-2CA3-4A36-8DBE-D783E02A33B3}" dt="2025-08-21T12:25:53.811" v="2596" actId="1076"/>
          <ac:spMkLst>
            <pc:docMk/>
            <pc:sldMk cId="544862849" sldId="2147472719"/>
            <ac:spMk id="9" creationId="{02D4CC0E-0219-E25F-ACEC-5A052E05366B}"/>
          </ac:spMkLst>
        </pc:spChg>
        <pc:picChg chg="add mod">
          <ac:chgData name="Steve Esposito" userId="4e70d1b9-7650-427d-a43b-34267e95fe6f" providerId="ADAL" clId="{12151E0E-2CA3-4A36-8DBE-D783E02A33B3}" dt="2025-08-21T12:25:25.463" v="2594" actId="1076"/>
          <ac:picMkLst>
            <pc:docMk/>
            <pc:sldMk cId="544862849" sldId="2147472719"/>
            <ac:picMk id="6" creationId="{543084DB-F507-8B60-DB17-07E015F508F3}"/>
          </ac:picMkLst>
        </pc:picChg>
      </pc:sldChg>
      <pc:sldChg chg="addSp delSp modSp new mod">
        <pc:chgData name="Steve Esposito" userId="4e70d1b9-7650-427d-a43b-34267e95fe6f" providerId="ADAL" clId="{12151E0E-2CA3-4A36-8DBE-D783E02A33B3}" dt="2025-08-21T17:02:24.757" v="5383" actId="20577"/>
        <pc:sldMkLst>
          <pc:docMk/>
          <pc:sldMk cId="1923204471" sldId="2147472720"/>
        </pc:sldMkLst>
        <pc:spChg chg="mod">
          <ac:chgData name="Steve Esposito" userId="4e70d1b9-7650-427d-a43b-34267e95fe6f" providerId="ADAL" clId="{12151E0E-2CA3-4A36-8DBE-D783E02A33B3}" dt="2025-08-21T17:02:24.757" v="5383" actId="20577"/>
          <ac:spMkLst>
            <pc:docMk/>
            <pc:sldMk cId="1923204471" sldId="2147472720"/>
            <ac:spMk id="3" creationId="{29837DE7-1F00-9C38-2CB6-136543B7A285}"/>
          </ac:spMkLst>
        </pc:spChg>
        <pc:spChg chg="add mod">
          <ac:chgData name="Steve Esposito" userId="4e70d1b9-7650-427d-a43b-34267e95fe6f" providerId="ADAL" clId="{12151E0E-2CA3-4A36-8DBE-D783E02A33B3}" dt="2025-08-21T16:06:58.062" v="2769" actId="14100"/>
          <ac:spMkLst>
            <pc:docMk/>
            <pc:sldMk cId="1923204471" sldId="2147472720"/>
            <ac:spMk id="6" creationId="{7FF5F843-4A8A-BFA4-9CBC-410F2CAFF284}"/>
          </ac:spMkLst>
        </pc:spChg>
        <pc:spChg chg="add mod">
          <ac:chgData name="Steve Esposito" userId="4e70d1b9-7650-427d-a43b-34267e95fe6f" providerId="ADAL" clId="{12151E0E-2CA3-4A36-8DBE-D783E02A33B3}" dt="2025-08-21T16:06:48.444" v="2767" actId="14100"/>
          <ac:spMkLst>
            <pc:docMk/>
            <pc:sldMk cId="1923204471" sldId="2147472720"/>
            <ac:spMk id="7" creationId="{C0F77632-D766-1BD0-9B5B-B0CBC34768F2}"/>
          </ac:spMkLst>
        </pc:spChg>
        <pc:spChg chg="add mod">
          <ac:chgData name="Steve Esposito" userId="4e70d1b9-7650-427d-a43b-34267e95fe6f" providerId="ADAL" clId="{12151E0E-2CA3-4A36-8DBE-D783E02A33B3}" dt="2025-08-21T16:06:32.633" v="2763" actId="1076"/>
          <ac:spMkLst>
            <pc:docMk/>
            <pc:sldMk cId="1923204471" sldId="2147472720"/>
            <ac:spMk id="8" creationId="{A6B27239-CF10-18B7-2B86-23841989AAE9}"/>
          </ac:spMkLst>
        </pc:spChg>
        <pc:spChg chg="add mod">
          <ac:chgData name="Steve Esposito" userId="4e70d1b9-7650-427d-a43b-34267e95fe6f" providerId="ADAL" clId="{12151E0E-2CA3-4A36-8DBE-D783E02A33B3}" dt="2025-08-21T16:06:41.204" v="2764" actId="1076"/>
          <ac:spMkLst>
            <pc:docMk/>
            <pc:sldMk cId="1923204471" sldId="2147472720"/>
            <ac:spMk id="9" creationId="{1B0E4813-40E3-7C6A-DB5C-7C1FB3BC2009}"/>
          </ac:spMkLst>
        </pc:spChg>
        <pc:spChg chg="add mod">
          <ac:chgData name="Steve Esposito" userId="4e70d1b9-7650-427d-a43b-34267e95fe6f" providerId="ADAL" clId="{12151E0E-2CA3-4A36-8DBE-D783E02A33B3}" dt="2025-08-21T17:01:56.645" v="5292" actId="20577"/>
          <ac:spMkLst>
            <pc:docMk/>
            <pc:sldMk cId="1923204471" sldId="2147472720"/>
            <ac:spMk id="12" creationId="{E1197095-E0B7-14FF-F6A9-FF540FBF5368}"/>
          </ac:spMkLst>
        </pc:spChg>
        <pc:picChg chg="add mod modCrop">
          <ac:chgData name="Steve Esposito" userId="4e70d1b9-7650-427d-a43b-34267e95fe6f" providerId="ADAL" clId="{12151E0E-2CA3-4A36-8DBE-D783E02A33B3}" dt="2025-08-21T16:06:44.587" v="2766" actId="1076"/>
          <ac:picMkLst>
            <pc:docMk/>
            <pc:sldMk cId="1923204471" sldId="2147472720"/>
            <ac:picMk id="5" creationId="{55D11412-A10F-A276-890F-091FD4FC4FFD}"/>
          </ac:picMkLst>
        </pc:picChg>
      </pc:sldChg>
      <pc:sldChg chg="addSp delSp modSp new mod">
        <pc:chgData name="Steve Esposito" userId="4e70d1b9-7650-427d-a43b-34267e95fe6f" providerId="ADAL" clId="{12151E0E-2CA3-4A36-8DBE-D783E02A33B3}" dt="2025-08-21T16:15:09.408" v="3380" actId="1076"/>
        <pc:sldMkLst>
          <pc:docMk/>
          <pc:sldMk cId="4211761389" sldId="2147472721"/>
        </pc:sldMkLst>
        <pc:spChg chg="mod">
          <ac:chgData name="Steve Esposito" userId="4e70d1b9-7650-427d-a43b-34267e95fe6f" providerId="ADAL" clId="{12151E0E-2CA3-4A36-8DBE-D783E02A33B3}" dt="2025-08-21T16:14:43.980" v="3378" actId="20577"/>
          <ac:spMkLst>
            <pc:docMk/>
            <pc:sldMk cId="4211761389" sldId="2147472721"/>
            <ac:spMk id="3" creationId="{2D104DA0-93B2-D497-5632-E00AF77400B9}"/>
          </ac:spMkLst>
        </pc:spChg>
        <pc:spChg chg="add mod">
          <ac:chgData name="Steve Esposito" userId="4e70d1b9-7650-427d-a43b-34267e95fe6f" providerId="ADAL" clId="{12151E0E-2CA3-4A36-8DBE-D783E02A33B3}" dt="2025-08-21T16:10:52.575" v="3007" actId="20577"/>
          <ac:spMkLst>
            <pc:docMk/>
            <pc:sldMk cId="4211761389" sldId="2147472721"/>
            <ac:spMk id="6" creationId="{A6028C37-B831-16C6-AC03-D785D9EC91BB}"/>
          </ac:spMkLst>
        </pc:spChg>
        <pc:spChg chg="add mod">
          <ac:chgData name="Steve Esposito" userId="4e70d1b9-7650-427d-a43b-34267e95fe6f" providerId="ADAL" clId="{12151E0E-2CA3-4A36-8DBE-D783E02A33B3}" dt="2025-08-21T16:11:17.602" v="3012" actId="14100"/>
          <ac:spMkLst>
            <pc:docMk/>
            <pc:sldMk cId="4211761389" sldId="2147472721"/>
            <ac:spMk id="7" creationId="{B2768F93-7634-9162-C3D9-059C1D9ECB65}"/>
          </ac:spMkLst>
        </pc:spChg>
        <pc:spChg chg="add mod">
          <ac:chgData name="Steve Esposito" userId="4e70d1b9-7650-427d-a43b-34267e95fe6f" providerId="ADAL" clId="{12151E0E-2CA3-4A36-8DBE-D783E02A33B3}" dt="2025-08-21T16:11:12.704" v="3011" actId="14100"/>
          <ac:spMkLst>
            <pc:docMk/>
            <pc:sldMk cId="4211761389" sldId="2147472721"/>
            <ac:spMk id="8" creationId="{710828E1-337A-A1BB-FBDF-E8EB1DAF7A47}"/>
          </ac:spMkLst>
        </pc:spChg>
        <pc:spChg chg="add mod">
          <ac:chgData name="Steve Esposito" userId="4e70d1b9-7650-427d-a43b-34267e95fe6f" providerId="ADAL" clId="{12151E0E-2CA3-4A36-8DBE-D783E02A33B3}" dt="2025-08-21T16:15:09.408" v="3380" actId="1076"/>
          <ac:spMkLst>
            <pc:docMk/>
            <pc:sldMk cId="4211761389" sldId="2147472721"/>
            <ac:spMk id="9" creationId="{4613B401-3B5B-6488-16B1-4EC941E9A8B1}"/>
          </ac:spMkLst>
        </pc:spChg>
        <pc:picChg chg="add mod">
          <ac:chgData name="Steve Esposito" userId="4e70d1b9-7650-427d-a43b-34267e95fe6f" providerId="ADAL" clId="{12151E0E-2CA3-4A36-8DBE-D783E02A33B3}" dt="2025-08-21T16:10:39.565" v="2983" actId="1076"/>
          <ac:picMkLst>
            <pc:docMk/>
            <pc:sldMk cId="4211761389" sldId="2147472721"/>
            <ac:picMk id="5" creationId="{DD6E0926-8883-5022-8310-5A9475405542}"/>
          </ac:picMkLst>
        </pc:picChg>
      </pc:sldChg>
      <pc:sldChg chg="addSp delSp modSp new mod">
        <pc:chgData name="Steve Esposito" userId="4e70d1b9-7650-427d-a43b-34267e95fe6f" providerId="ADAL" clId="{12151E0E-2CA3-4A36-8DBE-D783E02A33B3}" dt="2025-08-21T17:05:51.635" v="5517" actId="20577"/>
        <pc:sldMkLst>
          <pc:docMk/>
          <pc:sldMk cId="2886022116" sldId="2147472722"/>
        </pc:sldMkLst>
        <pc:spChg chg="mod">
          <ac:chgData name="Steve Esposito" userId="4e70d1b9-7650-427d-a43b-34267e95fe6f" providerId="ADAL" clId="{12151E0E-2CA3-4A36-8DBE-D783E02A33B3}" dt="2025-08-21T17:05:51.635" v="5517" actId="20577"/>
          <ac:spMkLst>
            <pc:docMk/>
            <pc:sldMk cId="2886022116" sldId="2147472722"/>
            <ac:spMk id="3" creationId="{7BD51154-38B8-AD9C-4C99-C34B44382CA8}"/>
          </ac:spMkLst>
        </pc:spChg>
        <pc:spChg chg="add mod">
          <ac:chgData name="Steve Esposito" userId="4e70d1b9-7650-427d-a43b-34267e95fe6f" providerId="ADAL" clId="{12151E0E-2CA3-4A36-8DBE-D783E02A33B3}" dt="2025-08-21T17:03:12.644" v="5393" actId="20577"/>
          <ac:spMkLst>
            <pc:docMk/>
            <pc:sldMk cId="2886022116" sldId="2147472722"/>
            <ac:spMk id="4" creationId="{AB9CE334-A46A-BE8B-C60A-7652F4FCC0B5}"/>
          </ac:spMkLst>
        </pc:spChg>
        <pc:spChg chg="add mod">
          <ac:chgData name="Steve Esposito" userId="4e70d1b9-7650-427d-a43b-34267e95fe6f" providerId="ADAL" clId="{12151E0E-2CA3-4A36-8DBE-D783E02A33B3}" dt="2025-08-21T16:31:29.742" v="4037" actId="1036"/>
          <ac:spMkLst>
            <pc:docMk/>
            <pc:sldMk cId="2886022116" sldId="2147472722"/>
            <ac:spMk id="11" creationId="{497AA76C-BC93-398A-709D-7904D738FA64}"/>
          </ac:spMkLst>
        </pc:spChg>
        <pc:spChg chg="add mod">
          <ac:chgData name="Steve Esposito" userId="4e70d1b9-7650-427d-a43b-34267e95fe6f" providerId="ADAL" clId="{12151E0E-2CA3-4A36-8DBE-D783E02A33B3}" dt="2025-08-21T16:31:29.742" v="4037" actId="1036"/>
          <ac:spMkLst>
            <pc:docMk/>
            <pc:sldMk cId="2886022116" sldId="2147472722"/>
            <ac:spMk id="14" creationId="{9812F9AB-4FD9-6B03-7D56-87B4BCDB9AB8}"/>
          </ac:spMkLst>
        </pc:spChg>
        <pc:spChg chg="add mod">
          <ac:chgData name="Steve Esposito" userId="4e70d1b9-7650-427d-a43b-34267e95fe6f" providerId="ADAL" clId="{12151E0E-2CA3-4A36-8DBE-D783E02A33B3}" dt="2025-08-21T16:31:19.523" v="4021" actId="1038"/>
          <ac:spMkLst>
            <pc:docMk/>
            <pc:sldMk cId="2886022116" sldId="2147472722"/>
            <ac:spMk id="15" creationId="{1A93DDD3-1490-5760-C623-37934098FBDA}"/>
          </ac:spMkLst>
        </pc:spChg>
        <pc:spChg chg="add mod">
          <ac:chgData name="Steve Esposito" userId="4e70d1b9-7650-427d-a43b-34267e95fe6f" providerId="ADAL" clId="{12151E0E-2CA3-4A36-8DBE-D783E02A33B3}" dt="2025-08-21T16:31:56.276" v="4046" actId="1076"/>
          <ac:spMkLst>
            <pc:docMk/>
            <pc:sldMk cId="2886022116" sldId="2147472722"/>
            <ac:spMk id="16" creationId="{1FE8A175-9F7C-CAA7-2502-8A3A94C33549}"/>
          </ac:spMkLst>
        </pc:spChg>
        <pc:spChg chg="add mod">
          <ac:chgData name="Steve Esposito" userId="4e70d1b9-7650-427d-a43b-34267e95fe6f" providerId="ADAL" clId="{12151E0E-2CA3-4A36-8DBE-D783E02A33B3}" dt="2025-08-21T16:31:19.523" v="4021" actId="1038"/>
          <ac:spMkLst>
            <pc:docMk/>
            <pc:sldMk cId="2886022116" sldId="2147472722"/>
            <ac:spMk id="17" creationId="{AB752540-DDC3-6B8E-BBCC-EB16A16C5E48}"/>
          </ac:spMkLst>
        </pc:spChg>
        <pc:spChg chg="add mod">
          <ac:chgData name="Steve Esposito" userId="4e70d1b9-7650-427d-a43b-34267e95fe6f" providerId="ADAL" clId="{12151E0E-2CA3-4A36-8DBE-D783E02A33B3}" dt="2025-08-21T16:31:52.733" v="4045" actId="14100"/>
          <ac:spMkLst>
            <pc:docMk/>
            <pc:sldMk cId="2886022116" sldId="2147472722"/>
            <ac:spMk id="18" creationId="{2E6E8E03-22E5-4C27-67FD-1E2C9FF3851B}"/>
          </ac:spMkLst>
        </pc:spChg>
        <pc:spChg chg="add mod">
          <ac:chgData name="Steve Esposito" userId="4e70d1b9-7650-427d-a43b-34267e95fe6f" providerId="ADAL" clId="{12151E0E-2CA3-4A36-8DBE-D783E02A33B3}" dt="2025-08-21T16:34:53.786" v="4310" actId="1038"/>
          <ac:spMkLst>
            <pc:docMk/>
            <pc:sldMk cId="2886022116" sldId="2147472722"/>
            <ac:spMk id="19" creationId="{9D6C32F1-8E43-7586-1F76-B90DC7F5BE6C}"/>
          </ac:spMkLst>
        </pc:spChg>
        <pc:spChg chg="add mod">
          <ac:chgData name="Steve Esposito" userId="4e70d1b9-7650-427d-a43b-34267e95fe6f" providerId="ADAL" clId="{12151E0E-2CA3-4A36-8DBE-D783E02A33B3}" dt="2025-08-21T16:35:05.349" v="4318" actId="1037"/>
          <ac:spMkLst>
            <pc:docMk/>
            <pc:sldMk cId="2886022116" sldId="2147472722"/>
            <ac:spMk id="20" creationId="{52504817-FA04-C2CC-39DD-5C52455A0A4D}"/>
          </ac:spMkLst>
        </pc:spChg>
        <pc:picChg chg="add mod">
          <ac:chgData name="Steve Esposito" userId="4e70d1b9-7650-427d-a43b-34267e95fe6f" providerId="ADAL" clId="{12151E0E-2CA3-4A36-8DBE-D783E02A33B3}" dt="2025-08-21T16:31:04.616" v="4015" actId="1076"/>
          <ac:picMkLst>
            <pc:docMk/>
            <pc:sldMk cId="2886022116" sldId="2147472722"/>
            <ac:picMk id="6" creationId="{E10A0768-B546-E149-02DC-B0C8F744361B}"/>
          </ac:picMkLst>
        </pc:picChg>
        <pc:picChg chg="add mod">
          <ac:chgData name="Steve Esposito" userId="4e70d1b9-7650-427d-a43b-34267e95fe6f" providerId="ADAL" clId="{12151E0E-2CA3-4A36-8DBE-D783E02A33B3}" dt="2025-08-21T16:29:30.972" v="3992" actId="1076"/>
          <ac:picMkLst>
            <pc:docMk/>
            <pc:sldMk cId="2886022116" sldId="2147472722"/>
            <ac:picMk id="8" creationId="{A195CFCB-1493-7BB6-2B80-FD672456D9BF}"/>
          </ac:picMkLst>
        </pc:picChg>
        <pc:picChg chg="add mod">
          <ac:chgData name="Steve Esposito" userId="4e70d1b9-7650-427d-a43b-34267e95fe6f" providerId="ADAL" clId="{12151E0E-2CA3-4A36-8DBE-D783E02A33B3}" dt="2025-08-21T16:29:05.531" v="3987" actId="1076"/>
          <ac:picMkLst>
            <pc:docMk/>
            <pc:sldMk cId="2886022116" sldId="2147472722"/>
            <ac:picMk id="10" creationId="{9BEF5376-0939-F8F8-25F6-7D17B4CA4832}"/>
          </ac:picMkLst>
        </pc:picChg>
      </pc:sldChg>
      <pc:sldChg chg="addSp delSp modSp new mod">
        <pc:chgData name="Steve Esposito" userId="4e70d1b9-7650-427d-a43b-34267e95fe6f" providerId="ADAL" clId="{12151E0E-2CA3-4A36-8DBE-D783E02A33B3}" dt="2025-08-21T17:08:22.270" v="5585" actId="404"/>
        <pc:sldMkLst>
          <pc:docMk/>
          <pc:sldMk cId="578318311" sldId="2147472723"/>
        </pc:sldMkLst>
        <pc:spChg chg="mod">
          <ac:chgData name="Steve Esposito" userId="4e70d1b9-7650-427d-a43b-34267e95fe6f" providerId="ADAL" clId="{12151E0E-2CA3-4A36-8DBE-D783E02A33B3}" dt="2025-08-21T17:08:22.270" v="5585" actId="404"/>
          <ac:spMkLst>
            <pc:docMk/>
            <pc:sldMk cId="578318311" sldId="2147472723"/>
            <ac:spMk id="3" creationId="{B9C8F23A-99A7-90DB-3A31-4476D582B3E1}"/>
          </ac:spMkLst>
        </pc:spChg>
        <pc:spChg chg="add mod">
          <ac:chgData name="Steve Esposito" userId="4e70d1b9-7650-427d-a43b-34267e95fe6f" providerId="ADAL" clId="{12151E0E-2CA3-4A36-8DBE-D783E02A33B3}" dt="2025-08-21T17:06:28.811" v="5528" actId="20577"/>
          <ac:spMkLst>
            <pc:docMk/>
            <pc:sldMk cId="578318311" sldId="2147472723"/>
            <ac:spMk id="6" creationId="{D3FA8B72-627C-D785-117A-AF7DC6EB0275}"/>
          </ac:spMkLst>
        </pc:spChg>
        <pc:spChg chg="add mod">
          <ac:chgData name="Steve Esposito" userId="4e70d1b9-7650-427d-a43b-34267e95fe6f" providerId="ADAL" clId="{12151E0E-2CA3-4A36-8DBE-D783E02A33B3}" dt="2025-08-21T16:40:34.216" v="4600" actId="14100"/>
          <ac:spMkLst>
            <pc:docMk/>
            <pc:sldMk cId="578318311" sldId="2147472723"/>
            <ac:spMk id="7" creationId="{C1CB1595-1C71-3825-FC2C-5E9874BC547E}"/>
          </ac:spMkLst>
        </pc:spChg>
        <pc:spChg chg="add mod">
          <ac:chgData name="Steve Esposito" userId="4e70d1b9-7650-427d-a43b-34267e95fe6f" providerId="ADAL" clId="{12151E0E-2CA3-4A36-8DBE-D783E02A33B3}" dt="2025-08-21T16:43:28.208" v="4623" actId="1036"/>
          <ac:spMkLst>
            <pc:docMk/>
            <pc:sldMk cId="578318311" sldId="2147472723"/>
            <ac:spMk id="8" creationId="{EDDE725D-AE73-8386-D9E8-9901B3840B49}"/>
          </ac:spMkLst>
        </pc:spChg>
        <pc:spChg chg="add mod">
          <ac:chgData name="Steve Esposito" userId="4e70d1b9-7650-427d-a43b-34267e95fe6f" providerId="ADAL" clId="{12151E0E-2CA3-4A36-8DBE-D783E02A33B3}" dt="2025-08-21T16:43:44.815" v="4626" actId="14100"/>
          <ac:spMkLst>
            <pc:docMk/>
            <pc:sldMk cId="578318311" sldId="2147472723"/>
            <ac:spMk id="9" creationId="{7603C203-3C92-A0D0-3A28-00297D2C6482}"/>
          </ac:spMkLst>
        </pc:spChg>
        <pc:spChg chg="add mod">
          <ac:chgData name="Steve Esposito" userId="4e70d1b9-7650-427d-a43b-34267e95fe6f" providerId="ADAL" clId="{12151E0E-2CA3-4A36-8DBE-D783E02A33B3}" dt="2025-08-21T16:40:39.768" v="4601" actId="1076"/>
          <ac:spMkLst>
            <pc:docMk/>
            <pc:sldMk cId="578318311" sldId="2147472723"/>
            <ac:spMk id="10" creationId="{063111FB-B6CA-3B2B-9C85-8AE930F384CF}"/>
          </ac:spMkLst>
        </pc:spChg>
        <pc:spChg chg="add mod">
          <ac:chgData name="Steve Esposito" userId="4e70d1b9-7650-427d-a43b-34267e95fe6f" providerId="ADAL" clId="{12151E0E-2CA3-4A36-8DBE-D783E02A33B3}" dt="2025-08-21T16:43:52.446" v="4627" actId="1076"/>
          <ac:spMkLst>
            <pc:docMk/>
            <pc:sldMk cId="578318311" sldId="2147472723"/>
            <ac:spMk id="11" creationId="{09DD0880-1D70-6BEC-74E6-7085AD7049CE}"/>
          </ac:spMkLst>
        </pc:spChg>
        <pc:spChg chg="add mod">
          <ac:chgData name="Steve Esposito" userId="4e70d1b9-7650-427d-a43b-34267e95fe6f" providerId="ADAL" clId="{12151E0E-2CA3-4A36-8DBE-D783E02A33B3}" dt="2025-08-21T16:43:58.449" v="4629" actId="1076"/>
          <ac:spMkLst>
            <pc:docMk/>
            <pc:sldMk cId="578318311" sldId="2147472723"/>
            <ac:spMk id="12" creationId="{2784E68C-19F5-FBFC-620E-9AF3D33606CA}"/>
          </ac:spMkLst>
        </pc:spChg>
        <pc:picChg chg="add mod ord">
          <ac:chgData name="Steve Esposito" userId="4e70d1b9-7650-427d-a43b-34267e95fe6f" providerId="ADAL" clId="{12151E0E-2CA3-4A36-8DBE-D783E02A33B3}" dt="2025-08-21T16:43:08.966" v="4609" actId="167"/>
          <ac:picMkLst>
            <pc:docMk/>
            <pc:sldMk cId="578318311" sldId="2147472723"/>
            <ac:picMk id="5" creationId="{D180F014-0168-59DF-1980-39374E27ADB6}"/>
          </ac:picMkLst>
        </pc:picChg>
        <pc:picChg chg="add mod ord">
          <ac:chgData name="Steve Esposito" userId="4e70d1b9-7650-427d-a43b-34267e95fe6f" providerId="ADAL" clId="{12151E0E-2CA3-4A36-8DBE-D783E02A33B3}" dt="2025-08-21T16:43:07.015" v="4608" actId="167"/>
          <ac:picMkLst>
            <pc:docMk/>
            <pc:sldMk cId="578318311" sldId="2147472723"/>
            <ac:picMk id="14" creationId="{2A186B57-3187-D095-89CC-E46CA1C20E46}"/>
          </ac:picMkLst>
        </pc:picChg>
      </pc:sldChg>
      <pc:sldChg chg="addSp delSp modSp new mod">
        <pc:chgData name="Steve Esposito" userId="4e70d1b9-7650-427d-a43b-34267e95fe6f" providerId="ADAL" clId="{12151E0E-2CA3-4A36-8DBE-D783E02A33B3}" dt="2025-08-22T14:12:41.087" v="6375" actId="20577"/>
        <pc:sldMkLst>
          <pc:docMk/>
          <pc:sldMk cId="601328273" sldId="2147472724"/>
        </pc:sldMkLst>
        <pc:spChg chg="mod">
          <ac:chgData name="Steve Esposito" userId="4e70d1b9-7650-427d-a43b-34267e95fe6f" providerId="ADAL" clId="{12151E0E-2CA3-4A36-8DBE-D783E02A33B3}" dt="2025-08-22T14:12:18.579" v="6351" actId="20577"/>
          <ac:spMkLst>
            <pc:docMk/>
            <pc:sldMk cId="601328273" sldId="2147472724"/>
            <ac:spMk id="3" creationId="{330E8FBC-F79D-E890-3A25-C6B36401AF81}"/>
          </ac:spMkLst>
        </pc:spChg>
        <pc:spChg chg="add mod">
          <ac:chgData name="Steve Esposito" userId="4e70d1b9-7650-427d-a43b-34267e95fe6f" providerId="ADAL" clId="{12151E0E-2CA3-4A36-8DBE-D783E02A33B3}" dt="2025-08-22T14:12:41.087" v="6375" actId="20577"/>
          <ac:spMkLst>
            <pc:docMk/>
            <pc:sldMk cId="601328273" sldId="2147472724"/>
            <ac:spMk id="4" creationId="{CB0CB97C-85F0-D31A-7DB1-B63035677303}"/>
          </ac:spMkLst>
        </pc:spChg>
      </pc:sldChg>
      <pc:sldMasterChg chg="delSp modSp mod delSldLayout modSldLayout">
        <pc:chgData name="Steve Esposito" userId="4e70d1b9-7650-427d-a43b-34267e95fe6f" providerId="ADAL" clId="{12151E0E-2CA3-4A36-8DBE-D783E02A33B3}" dt="2025-08-20T18:16:07.842" v="2067" actId="47"/>
        <pc:sldMasterMkLst>
          <pc:docMk/>
          <pc:sldMasterMk cId="2460954070" sldId="2147483660"/>
        </pc:sldMasterMkLst>
        <pc:grpChg chg="mod">
          <ac:chgData name="Steve Esposito" userId="4e70d1b9-7650-427d-a43b-34267e95fe6f" providerId="ADAL" clId="{12151E0E-2CA3-4A36-8DBE-D783E02A33B3}" dt="2025-08-20T17:38:47.567" v="1306" actId="1037"/>
          <ac:grpSpMkLst>
            <pc:docMk/>
            <pc:sldMasterMk cId="2460954070" sldId="2147483660"/>
            <ac:grpSpMk id="8" creationId="{18BDD3DC-2C15-051F-BAC5-F8B6D801E439}"/>
          </ac:grpSpMkLst>
        </pc:grpChg>
        <pc:sldLayoutChg chg="del">
          <pc:chgData name="Steve Esposito" userId="4e70d1b9-7650-427d-a43b-34267e95fe6f" providerId="ADAL" clId="{12151E0E-2CA3-4A36-8DBE-D783E02A33B3}" dt="2025-08-20T18:16:07.842" v="2067" actId="47"/>
          <pc:sldLayoutMkLst>
            <pc:docMk/>
            <pc:sldMasterMk cId="2460954070" sldId="2147483660"/>
            <pc:sldLayoutMk cId="3463211216" sldId="2147483672"/>
          </pc:sldLayoutMkLst>
        </pc:sldLayoutChg>
        <pc:sldLayoutChg chg="modSp mod">
          <pc:chgData name="Steve Esposito" userId="4e70d1b9-7650-427d-a43b-34267e95fe6f" providerId="ADAL" clId="{12151E0E-2CA3-4A36-8DBE-D783E02A33B3}" dt="2025-08-20T17:38:20.304" v="1302" actId="1076"/>
          <pc:sldLayoutMkLst>
            <pc:docMk/>
            <pc:sldMasterMk cId="2460954070" sldId="2147483660"/>
            <pc:sldLayoutMk cId="2254889449" sldId="2147483689"/>
          </pc:sldLayoutMkLst>
          <pc:spChg chg="mod">
            <ac:chgData name="Steve Esposito" userId="4e70d1b9-7650-427d-a43b-34267e95fe6f" providerId="ADAL" clId="{12151E0E-2CA3-4A36-8DBE-D783E02A33B3}" dt="2025-08-20T17:38:20.304" v="1302" actId="1076"/>
            <ac:spMkLst>
              <pc:docMk/>
              <pc:sldMasterMk cId="2460954070" sldId="2147483660"/>
              <pc:sldLayoutMk cId="2254889449" sldId="2147483689"/>
              <ac:spMk id="4" creationId="{6E5FCC59-6673-4D22-B355-A2B03AFB649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FE465-BC58-1C45-A784-E389D00BED5A}"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631E9-BD8B-004B-B803-BD4469581082}" type="slidenum">
              <a:rPr lang="en-US" smtClean="0"/>
              <a:t>‹#›</a:t>
            </a:fld>
            <a:endParaRPr lang="en-US"/>
          </a:p>
        </p:txBody>
      </p:sp>
    </p:spTree>
    <p:extLst>
      <p:ext uri="{BB962C8B-B14F-4D97-AF65-F5344CB8AC3E}">
        <p14:creationId xmlns:p14="http://schemas.microsoft.com/office/powerpoint/2010/main" val="41580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Cisco License Central (CLC) tool replaced the My Cisco Entitlements (MCE) tool as of 31 August 2025 for accessing Devices and Licenses assigned to Virtual Accounts. These slides provide some training to help understand how to use the major functions within CLC. </a:t>
            </a:r>
          </a:p>
        </p:txBody>
      </p:sp>
      <p:sp>
        <p:nvSpPr>
          <p:cNvPr id="4" name="Slide Number Placeholder 3"/>
          <p:cNvSpPr>
            <a:spLocks noGrp="1"/>
          </p:cNvSpPr>
          <p:nvPr>
            <p:ph type="sldNum" sz="quarter" idx="5"/>
          </p:nvPr>
        </p:nvSpPr>
        <p:spPr/>
        <p:txBody>
          <a:bodyPr/>
          <a:lstStyle/>
          <a:p>
            <a:fld id="{AAF631E9-BD8B-004B-B803-BD4469581082}" type="slidenum">
              <a:rPr lang="en-US" smtClean="0"/>
              <a:t>1</a:t>
            </a:fld>
            <a:endParaRPr lang="en-US"/>
          </a:p>
        </p:txBody>
      </p:sp>
    </p:spTree>
    <p:extLst>
      <p:ext uri="{BB962C8B-B14F-4D97-AF65-F5344CB8AC3E}">
        <p14:creationId xmlns:p14="http://schemas.microsoft.com/office/powerpoint/2010/main" val="229699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631E9-BD8B-004B-B803-BD4469581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27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A4E1C-D6A8-4C3F-94B2-A716953C5993}" type="slidenum">
              <a:rPr lang="en-US" smtClean="0"/>
              <a:t>12</a:t>
            </a:fld>
            <a:endParaRPr lang="en-US"/>
          </a:p>
        </p:txBody>
      </p:sp>
    </p:spTree>
    <p:extLst>
      <p:ext uri="{BB962C8B-B14F-4D97-AF65-F5344CB8AC3E}">
        <p14:creationId xmlns:p14="http://schemas.microsoft.com/office/powerpoint/2010/main" val="86315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241D1E-1D72-405C-9BF2-87202A2B79BA}"/>
              </a:ext>
            </a:extLst>
          </p:cNvPr>
          <p:cNvSpPr/>
          <p:nvPr userDrawn="1"/>
        </p:nvSpPr>
        <p:spPr>
          <a:xfrm>
            <a:off x="0" y="0"/>
            <a:ext cx="12192000" cy="6858000"/>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pic>
        <p:nvPicPr>
          <p:cNvPr id="8" name="Picture 7">
            <a:extLst>
              <a:ext uri="{FF2B5EF4-FFF2-40B4-BE49-F238E27FC236}">
                <a16:creationId xmlns:a16="http://schemas.microsoft.com/office/drawing/2014/main" id="{29804ED9-E3D7-4B3A-94C7-D088D61BCD7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1979017" y="1719708"/>
            <a:ext cx="8233965" cy="3418584"/>
          </a:xfrm>
          <a:prstGeom prst="rect">
            <a:avLst/>
          </a:prstGeom>
        </p:spPr>
      </p:pic>
    </p:spTree>
    <p:extLst>
      <p:ext uri="{BB962C8B-B14F-4D97-AF65-F5344CB8AC3E}">
        <p14:creationId xmlns:p14="http://schemas.microsoft.com/office/powerpoint/2010/main" val="148816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op Centre">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1246713-C040-2E42-85D6-7551D77BE603}"/>
              </a:ext>
            </a:extLst>
          </p:cNvPr>
          <p:cNvSpPr>
            <a:spLocks noGrp="1"/>
          </p:cNvSpPr>
          <p:nvPr>
            <p:ph type="body" sz="quarter" idx="14" hasCustomPrompt="1"/>
          </p:nvPr>
        </p:nvSpPr>
        <p:spPr>
          <a:xfrm>
            <a:off x="1570007" y="550633"/>
            <a:ext cx="9052001" cy="685200"/>
          </a:xfrm>
          <a:prstGeom prst="rect">
            <a:avLst/>
          </a:prstGeom>
        </p:spPr>
        <p:txBody>
          <a:bodyPr/>
          <a:lstStyle>
            <a:lvl1pPr algn="ctr">
              <a:defRPr sz="4001" b="0" i="0">
                <a:solidFill>
                  <a:schemeClr val="tx1"/>
                </a:solidFill>
                <a:latin typeface="+mj-lt"/>
                <a:cs typeface="CiscoSansTT ExtraLight" panose="020B0303020201020303" pitchFamily="34" charset="0"/>
              </a:defRPr>
            </a:lvl1pPr>
          </a:lstStyle>
          <a:p>
            <a:pPr lvl="0"/>
            <a:r>
              <a:rPr lang="en-GB"/>
              <a:t>Click to add title</a:t>
            </a:r>
            <a:endParaRPr lang="en-US"/>
          </a:p>
        </p:txBody>
      </p:sp>
      <p:sp>
        <p:nvSpPr>
          <p:cNvPr id="4" name="Slide Number Placeholder 1">
            <a:extLst>
              <a:ext uri="{FF2B5EF4-FFF2-40B4-BE49-F238E27FC236}">
                <a16:creationId xmlns:a16="http://schemas.microsoft.com/office/drawing/2014/main" id="{6E5FCC59-6673-4D22-B355-A2B03AFB6491}"/>
              </a:ext>
            </a:extLst>
          </p:cNvPr>
          <p:cNvSpPr>
            <a:spLocks noGrp="1"/>
          </p:cNvSpPr>
          <p:nvPr>
            <p:ph type="sldNum" sz="quarter" idx="4"/>
          </p:nvPr>
        </p:nvSpPr>
        <p:spPr>
          <a:xfrm>
            <a:off x="9250407" y="6387266"/>
            <a:ext cx="2743201"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2899C1D-B029-456B-82EE-83348F27A256}" type="slidenum">
              <a:rPr lang="en-US" smtClean="0"/>
              <a:t>‹#›</a:t>
            </a:fld>
            <a:endParaRPr lang="en-US"/>
          </a:p>
        </p:txBody>
      </p:sp>
    </p:spTree>
    <p:extLst>
      <p:ext uri="{BB962C8B-B14F-4D97-AF65-F5344CB8AC3E}">
        <p14:creationId xmlns:p14="http://schemas.microsoft.com/office/powerpoint/2010/main" val="2254889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3B27-2B44-FA48-85D2-9E43A95F2286}"/>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CiscoSansTT ExtraLight" panose="020B0303020201020303"/>
              </a:defRPr>
            </a:lvl1pPr>
          </a:lstStyle>
          <a:p>
            <a:r>
              <a:rPr lang="en-US"/>
              <a:t>Click to edit Master title style</a:t>
            </a:r>
          </a:p>
        </p:txBody>
      </p:sp>
      <p:sp>
        <p:nvSpPr>
          <p:cNvPr id="3" name="Subtitle 2">
            <a:extLst>
              <a:ext uri="{FF2B5EF4-FFF2-40B4-BE49-F238E27FC236}">
                <a16:creationId xmlns:a16="http://schemas.microsoft.com/office/drawing/2014/main" id="{C2622D81-3B07-E845-BE3C-50EF7C9FA63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66432DEA-229B-4D7F-B8C3-0F4EA8F429CF}"/>
              </a:ext>
            </a:extLst>
          </p:cNvPr>
          <p:cNvSpPr>
            <a:spLocks noGrp="1"/>
          </p:cNvSpPr>
          <p:nvPr>
            <p:ph type="sldNum" sz="quarter" idx="12"/>
          </p:nvPr>
        </p:nvSpPr>
        <p:spPr>
          <a:xfrm>
            <a:off x="9364766"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510144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EDC9-0A39-E846-AD04-C968CF56503A}"/>
              </a:ext>
            </a:extLst>
          </p:cNvPr>
          <p:cNvSpPr>
            <a:spLocks noGrp="1"/>
          </p:cNvSpPr>
          <p:nvPr>
            <p:ph type="title"/>
          </p:nvPr>
        </p:nvSpPr>
        <p:spPr>
          <a:xfrm>
            <a:off x="831850" y="1709738"/>
            <a:ext cx="10515600" cy="2852737"/>
          </a:xfrm>
          <a:prstGeom prst="rect">
            <a:avLst/>
          </a:prstGeom>
        </p:spPr>
        <p:txBody>
          <a:bodyPr anchor="b"/>
          <a:lstStyle>
            <a:lvl1pPr>
              <a:defRPr sz="6000">
                <a:latin typeface="CiscoSansTT ExtraLight" panose="020B0303020201020303"/>
              </a:defRPr>
            </a:lvl1pPr>
          </a:lstStyle>
          <a:p>
            <a:r>
              <a:rPr lang="en-US"/>
              <a:t>Click to edit Master title style</a:t>
            </a:r>
          </a:p>
        </p:txBody>
      </p:sp>
      <p:sp>
        <p:nvSpPr>
          <p:cNvPr id="3" name="Text Placeholder 2">
            <a:extLst>
              <a:ext uri="{FF2B5EF4-FFF2-40B4-BE49-F238E27FC236}">
                <a16:creationId xmlns:a16="http://schemas.microsoft.com/office/drawing/2014/main" id="{3E75328C-2F95-114A-86B7-220C69B095D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D4DC267-6070-4D4B-A51F-DA3C6F039973}"/>
              </a:ext>
            </a:extLst>
          </p:cNvPr>
          <p:cNvSpPr>
            <a:spLocks noGrp="1"/>
          </p:cNvSpPr>
          <p:nvPr>
            <p:ph type="sldNum" sz="quarter" idx="12"/>
          </p:nvPr>
        </p:nvSpPr>
        <p:spPr>
          <a:xfrm>
            <a:off x="9379721"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379710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505-5321-944E-A334-D901512B5004}"/>
              </a:ext>
            </a:extLst>
          </p:cNvPr>
          <p:cNvSpPr>
            <a:spLocks noGrp="1"/>
          </p:cNvSpPr>
          <p:nvPr>
            <p:ph type="title"/>
          </p:nvPr>
        </p:nvSpPr>
        <p:spPr>
          <a:xfrm>
            <a:off x="821109" y="869329"/>
            <a:ext cx="10515600" cy="668916"/>
          </a:xfrm>
          <a:prstGeom prst="rect">
            <a:avLst/>
          </a:prstGeom>
        </p:spPr>
        <p:txBody>
          <a:bodyPr/>
          <a:lstStyle>
            <a:lvl1pPr>
              <a:defRPr>
                <a:latin typeface="CiscoSansTT ExtraLight" panose="020B0303020201020303"/>
              </a:defRPr>
            </a:lvl1pPr>
          </a:lstStyle>
          <a:p>
            <a:r>
              <a:rPr lang="en-US"/>
              <a:t>Click to edit Master title style</a:t>
            </a:r>
          </a:p>
        </p:txBody>
      </p:sp>
      <p:sp>
        <p:nvSpPr>
          <p:cNvPr id="3" name="Content Placeholder 2">
            <a:extLst>
              <a:ext uri="{FF2B5EF4-FFF2-40B4-BE49-F238E27FC236}">
                <a16:creationId xmlns:a16="http://schemas.microsoft.com/office/drawing/2014/main" id="{F790AF11-D1A1-D940-833F-FB59A1B86BB3}"/>
              </a:ext>
            </a:extLst>
          </p:cNvPr>
          <p:cNvSpPr>
            <a:spLocks noGrp="1"/>
          </p:cNvSpPr>
          <p:nvPr>
            <p:ph idx="1"/>
          </p:nvPr>
        </p:nvSpPr>
        <p:spPr>
          <a:xfrm>
            <a:off x="838200" y="1825625"/>
            <a:ext cx="10515600" cy="4351338"/>
          </a:xfrm>
          <a:prstGeom prst="rect">
            <a:avLst/>
          </a:prstGeom>
        </p:spPr>
        <p:txBody>
          <a:bodyPr/>
          <a:lstStyle>
            <a:lvl1pPr>
              <a:defRPr>
                <a:latin typeface="CiscoSansTT ExtraLight" panose="020B0303020201020303"/>
              </a:defRPr>
            </a:lvl1pPr>
            <a:lvl2pPr>
              <a:defRPr>
                <a:latin typeface="CiscoSansTT ExtraLight" panose="020B0303020201020303"/>
              </a:defRPr>
            </a:lvl2pPr>
            <a:lvl3pPr>
              <a:defRPr>
                <a:latin typeface="CiscoSansTT ExtraLight" panose="020B0303020201020303"/>
              </a:defRPr>
            </a:lvl3pPr>
            <a:lvl4pPr>
              <a:defRPr>
                <a:latin typeface="CiscoSansTT ExtraLight" panose="020B0303020201020303"/>
              </a:defRPr>
            </a:lvl4pPr>
            <a:lvl5pPr>
              <a:defRPr>
                <a:latin typeface="CiscoSansTT ExtraLight" panose="020B03030202010203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32A7E66-FE96-41E3-8A9D-E2D874C8F622}"/>
              </a:ext>
            </a:extLst>
          </p:cNvPr>
          <p:cNvSpPr>
            <a:spLocks noGrp="1"/>
          </p:cNvSpPr>
          <p:nvPr>
            <p:ph type="sldNum" sz="quarter" idx="12"/>
          </p:nvPr>
        </p:nvSpPr>
        <p:spPr>
          <a:xfrm>
            <a:off x="9379722"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234323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BC29-42AA-1F42-941F-3276D7D55BD5}"/>
              </a:ext>
            </a:extLst>
          </p:cNvPr>
          <p:cNvSpPr>
            <a:spLocks noGrp="1"/>
          </p:cNvSpPr>
          <p:nvPr>
            <p:ph type="title"/>
          </p:nvPr>
        </p:nvSpPr>
        <p:spPr>
          <a:xfrm>
            <a:off x="838200" y="877874"/>
            <a:ext cx="10515600" cy="797103"/>
          </a:xfrm>
          <a:prstGeom prst="rect">
            <a:avLst/>
          </a:prstGeom>
        </p:spPr>
        <p:txBody>
          <a:bodyPr/>
          <a:lstStyle>
            <a:lvl1pPr>
              <a:defRPr b="0">
                <a:latin typeface="CiscoSansTT ExtraLight" panose="020B0303020201020303"/>
              </a:defRPr>
            </a:lvl1pPr>
          </a:lstStyle>
          <a:p>
            <a:r>
              <a:rPr lang="en-US"/>
              <a:t>Click to edit Master title style</a:t>
            </a:r>
          </a:p>
        </p:txBody>
      </p:sp>
      <p:sp>
        <p:nvSpPr>
          <p:cNvPr id="3" name="Content Placeholder 2">
            <a:extLst>
              <a:ext uri="{FF2B5EF4-FFF2-40B4-BE49-F238E27FC236}">
                <a16:creationId xmlns:a16="http://schemas.microsoft.com/office/drawing/2014/main" id="{7ECC8B9A-761F-1743-8DCD-2DD37BA3E4EC}"/>
              </a:ext>
            </a:extLst>
          </p:cNvPr>
          <p:cNvSpPr>
            <a:spLocks noGrp="1"/>
          </p:cNvSpPr>
          <p:nvPr>
            <p:ph sz="half" idx="1"/>
          </p:nvPr>
        </p:nvSpPr>
        <p:spPr>
          <a:xfrm>
            <a:off x="838200" y="1825625"/>
            <a:ext cx="5181600" cy="4351338"/>
          </a:xfrm>
          <a:prstGeom prst="rect">
            <a:avLst/>
          </a:prstGeom>
        </p:spPr>
        <p:txBody>
          <a:bodyPr/>
          <a:lstStyle>
            <a:lvl1pPr>
              <a:defRPr>
                <a:latin typeface="CiscoSansTT ExtraLight" panose="020B0303020201020303"/>
              </a:defRPr>
            </a:lvl1pPr>
            <a:lvl2pPr>
              <a:defRPr>
                <a:latin typeface="CiscoSansTT ExtraLight" panose="020B0303020201020303"/>
              </a:defRPr>
            </a:lvl2pPr>
            <a:lvl3pPr>
              <a:defRPr>
                <a:latin typeface="CiscoSansTT ExtraLight" panose="020B0303020201020303"/>
              </a:defRPr>
            </a:lvl3pPr>
            <a:lvl4pPr>
              <a:defRPr>
                <a:latin typeface="CiscoSansTT ExtraLight" panose="020B0303020201020303"/>
              </a:defRPr>
            </a:lvl4pPr>
            <a:lvl5pPr>
              <a:defRPr>
                <a:latin typeface="CiscoSansTT ExtraLight" panose="020B03030202010203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A8DC-A860-7743-95AA-2D4AB82710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D64A33C-BC24-4210-BC08-3B903294F203}"/>
              </a:ext>
            </a:extLst>
          </p:cNvPr>
          <p:cNvSpPr>
            <a:spLocks noGrp="1"/>
          </p:cNvSpPr>
          <p:nvPr>
            <p:ph type="sldNum" sz="quarter" idx="12"/>
          </p:nvPr>
        </p:nvSpPr>
        <p:spPr>
          <a:xfrm>
            <a:off x="9379721"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342655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45D4-7667-0F40-A03A-7C431D3C2A43}"/>
              </a:ext>
            </a:extLst>
          </p:cNvPr>
          <p:cNvSpPr>
            <a:spLocks noGrp="1"/>
          </p:cNvSpPr>
          <p:nvPr>
            <p:ph type="title"/>
          </p:nvPr>
        </p:nvSpPr>
        <p:spPr>
          <a:xfrm>
            <a:off x="838200" y="860786"/>
            <a:ext cx="10515600" cy="754370"/>
          </a:xfrm>
          <a:prstGeom prst="rect">
            <a:avLst/>
          </a:prstGeom>
        </p:spPr>
        <p:txBody>
          <a:bodyPr/>
          <a:lstStyle>
            <a:lvl1pPr>
              <a:defRPr>
                <a:latin typeface="CiscoSansTT ExtraLight" panose="020B0303020201020303"/>
              </a:defRPr>
            </a:lvl1pPr>
          </a:lstStyle>
          <a:p>
            <a:r>
              <a:rPr lang="en-US"/>
              <a:t>Click to edit Master title style</a:t>
            </a:r>
          </a:p>
        </p:txBody>
      </p:sp>
      <p:sp>
        <p:nvSpPr>
          <p:cNvPr id="3" name="Slide Number Placeholder 5">
            <a:extLst>
              <a:ext uri="{FF2B5EF4-FFF2-40B4-BE49-F238E27FC236}">
                <a16:creationId xmlns:a16="http://schemas.microsoft.com/office/drawing/2014/main" id="{3188E499-2F07-4CC4-97FD-E80B9BC10E32}"/>
              </a:ext>
            </a:extLst>
          </p:cNvPr>
          <p:cNvSpPr>
            <a:spLocks noGrp="1"/>
          </p:cNvSpPr>
          <p:nvPr>
            <p:ph type="sldNum" sz="quarter" idx="12"/>
          </p:nvPr>
        </p:nvSpPr>
        <p:spPr>
          <a:xfrm>
            <a:off x="9328447"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276826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EB4F38A-2973-4E23-A328-C0E66EF4D42B}"/>
              </a:ext>
            </a:extLst>
          </p:cNvPr>
          <p:cNvSpPr>
            <a:spLocks noGrp="1"/>
          </p:cNvSpPr>
          <p:nvPr>
            <p:ph type="sldNum" sz="quarter" idx="12"/>
          </p:nvPr>
        </p:nvSpPr>
        <p:spPr>
          <a:xfrm>
            <a:off x="9379721"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58632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CE5D-4738-274A-9972-087741242CD6}"/>
              </a:ext>
            </a:extLst>
          </p:cNvPr>
          <p:cNvSpPr>
            <a:spLocks noGrp="1"/>
          </p:cNvSpPr>
          <p:nvPr>
            <p:ph type="title"/>
          </p:nvPr>
        </p:nvSpPr>
        <p:spPr>
          <a:xfrm>
            <a:off x="839788" y="987040"/>
            <a:ext cx="3932237" cy="1600200"/>
          </a:xfrm>
          <a:prstGeom prst="rect">
            <a:avLst/>
          </a:prstGeom>
        </p:spPr>
        <p:txBody>
          <a:bodyPr anchor="b"/>
          <a:lstStyle>
            <a:lvl1pPr>
              <a:defRPr sz="3200">
                <a:latin typeface="CiscoSansTT ExtraLight" panose="020B0303020201020303"/>
              </a:defRPr>
            </a:lvl1pPr>
          </a:lstStyle>
          <a:p>
            <a:r>
              <a:rPr lang="en-US"/>
              <a:t>Click to edit Master title style</a:t>
            </a:r>
          </a:p>
        </p:txBody>
      </p:sp>
      <p:sp>
        <p:nvSpPr>
          <p:cNvPr id="3" name="Content Placeholder 2">
            <a:extLst>
              <a:ext uri="{FF2B5EF4-FFF2-40B4-BE49-F238E27FC236}">
                <a16:creationId xmlns:a16="http://schemas.microsoft.com/office/drawing/2014/main" id="{191B8E60-4290-9249-B943-BC0540AADF64}"/>
              </a:ext>
            </a:extLst>
          </p:cNvPr>
          <p:cNvSpPr>
            <a:spLocks noGrp="1"/>
          </p:cNvSpPr>
          <p:nvPr>
            <p:ph idx="1"/>
          </p:nvPr>
        </p:nvSpPr>
        <p:spPr>
          <a:xfrm>
            <a:off x="5183188" y="987425"/>
            <a:ext cx="6172200" cy="4873625"/>
          </a:xfrm>
          <a:prstGeom prst="rect">
            <a:avLst/>
          </a:prstGeom>
        </p:spPr>
        <p:txBody>
          <a:bodyPr/>
          <a:lstStyle>
            <a:lvl1pPr>
              <a:defRPr sz="3200">
                <a:latin typeface="CiscoSansTT ExtraLight" panose="020B0303020201020303"/>
              </a:defRPr>
            </a:lvl1pPr>
            <a:lvl2pPr>
              <a:defRPr sz="2800">
                <a:latin typeface="CiscoSansTT ExtraLight" panose="020B0303020201020303"/>
              </a:defRPr>
            </a:lvl2pPr>
            <a:lvl3pPr>
              <a:defRPr sz="2400">
                <a:latin typeface="CiscoSansTT ExtraLight" panose="020B0303020201020303"/>
              </a:defRPr>
            </a:lvl3pPr>
            <a:lvl4pPr>
              <a:defRPr sz="2000">
                <a:latin typeface="CiscoSansTT ExtraLight" panose="020B0303020201020303"/>
              </a:defRPr>
            </a:lvl4pPr>
            <a:lvl5pPr>
              <a:defRPr sz="2000">
                <a:latin typeface="CiscoSansTT ExtraLight" panose="020B0303020201020303"/>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15E38-BBD7-1446-93AC-99976B6ECAB9}"/>
              </a:ext>
            </a:extLst>
          </p:cNvPr>
          <p:cNvSpPr>
            <a:spLocks noGrp="1"/>
          </p:cNvSpPr>
          <p:nvPr>
            <p:ph type="body" sz="half" idx="2"/>
          </p:nvPr>
        </p:nvSpPr>
        <p:spPr>
          <a:xfrm>
            <a:off x="839788" y="2587240"/>
            <a:ext cx="3932237" cy="3811588"/>
          </a:xfrm>
          <a:prstGeom prst="rect">
            <a:avLst/>
          </a:prstGeom>
        </p:spPr>
        <p:txBody>
          <a:bodyPr/>
          <a:lstStyle>
            <a:lvl1pPr marL="0" indent="0">
              <a:buNone/>
              <a:defRPr sz="1600">
                <a:latin typeface="CiscoSansTT ExtraLight" panose="020B0303020201020303"/>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326D533-9D42-433E-82F3-E904091EE042}"/>
              </a:ext>
            </a:extLst>
          </p:cNvPr>
          <p:cNvSpPr>
            <a:spLocks noGrp="1"/>
          </p:cNvSpPr>
          <p:nvPr>
            <p:ph type="sldNum" sz="quarter" idx="12"/>
          </p:nvPr>
        </p:nvSpPr>
        <p:spPr>
          <a:xfrm>
            <a:off x="9379721"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286818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5C8E-422D-474F-A12F-1859CE8D41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82FAA-FD54-CE47-B844-94851C9664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CEFF5-93C6-6B4D-A965-33BAFDE976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4034EB45-0DA4-4F3D-B139-6FC21AA05405}"/>
              </a:ext>
            </a:extLst>
          </p:cNvPr>
          <p:cNvSpPr>
            <a:spLocks noGrp="1"/>
          </p:cNvSpPr>
          <p:nvPr>
            <p:ph type="sldNum" sz="quarter" idx="12"/>
          </p:nvPr>
        </p:nvSpPr>
        <p:spPr>
          <a:xfrm>
            <a:off x="9362630"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251615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6569-C978-F942-8A78-158FB17315AF}"/>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CiscoSansTT ExtraLight" panose="020B0303020201020303"/>
              </a:defRPr>
            </a:lvl1pPr>
          </a:lstStyle>
          <a:p>
            <a:r>
              <a:rPr lang="en-US"/>
              <a:t>Click to edit Master title style</a:t>
            </a:r>
          </a:p>
        </p:txBody>
      </p:sp>
      <p:sp>
        <p:nvSpPr>
          <p:cNvPr id="3" name="Subtitle 2">
            <a:extLst>
              <a:ext uri="{FF2B5EF4-FFF2-40B4-BE49-F238E27FC236}">
                <a16:creationId xmlns:a16="http://schemas.microsoft.com/office/drawing/2014/main" id="{5089FDE2-AE8C-F54A-968A-F89DE017EF5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iscoSansTT ExtraLight" panose="020B03030202010203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E2D18-1BEF-AA4D-A2C7-DFBC57BEAC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46E5447-617E-164D-BE5F-5EDD757A33EA}"/>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3EAA5D9F-EDFA-7945-8751-E1C0FFA377EC}"/>
              </a:ext>
            </a:extLst>
          </p:cNvPr>
          <p:cNvSpPr txBox="1"/>
          <p:nvPr userDrawn="1"/>
        </p:nvSpPr>
        <p:spPr>
          <a:xfrm>
            <a:off x="811033" y="683812"/>
            <a:ext cx="184731" cy="369332"/>
          </a:xfrm>
          <a:prstGeom prst="rect">
            <a:avLst/>
          </a:prstGeom>
          <a:noFill/>
        </p:spPr>
        <p:txBody>
          <a:bodyPr wrap="none" rtlCol="0">
            <a:spAutoFit/>
          </a:bodyPr>
          <a:lstStyle/>
          <a:p>
            <a:endParaRPr lang="en-US"/>
          </a:p>
        </p:txBody>
      </p:sp>
      <p:sp>
        <p:nvSpPr>
          <p:cNvPr id="9" name="Slide Number Placeholder 5">
            <a:extLst>
              <a:ext uri="{FF2B5EF4-FFF2-40B4-BE49-F238E27FC236}">
                <a16:creationId xmlns:a16="http://schemas.microsoft.com/office/drawing/2014/main" id="{2B99F8B7-7969-46F3-ACFE-154F7894F274}"/>
              </a:ext>
            </a:extLst>
          </p:cNvPr>
          <p:cNvSpPr>
            <a:spLocks noGrp="1"/>
          </p:cNvSpPr>
          <p:nvPr>
            <p:ph type="sldNum" sz="quarter" idx="12"/>
          </p:nvPr>
        </p:nvSpPr>
        <p:spPr>
          <a:xfrm>
            <a:off x="9362630" y="6492875"/>
            <a:ext cx="2743200" cy="365125"/>
          </a:xfrm>
        </p:spPr>
        <p:txBody>
          <a:bodyPr/>
          <a:lstStyle/>
          <a:p>
            <a:fld id="{494700AC-B9C0-2041-B195-7BB755E842F5}" type="slidenum">
              <a:rPr lang="en-US" smtClean="0"/>
              <a:t>‹#›</a:t>
            </a:fld>
            <a:endParaRPr lang="en-US"/>
          </a:p>
        </p:txBody>
      </p:sp>
    </p:spTree>
    <p:extLst>
      <p:ext uri="{BB962C8B-B14F-4D97-AF65-F5344CB8AC3E}">
        <p14:creationId xmlns:p14="http://schemas.microsoft.com/office/powerpoint/2010/main" val="180161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400">
                <a:solidFill>
                  <a:schemeClr val="tx1">
                    <a:lumMod val="75000"/>
                  </a:schemeClr>
                </a:solidFill>
              </a:defRPr>
            </a:lvl1pPr>
          </a:lstStyle>
          <a:p>
            <a:pPr lvl="0"/>
            <a:r>
              <a:rPr lang="en-US"/>
              <a:t>Click to edit Master title style</a:t>
            </a:r>
            <a:endParaRPr lang="en-GB"/>
          </a:p>
        </p:txBody>
      </p:sp>
    </p:spTree>
    <p:extLst>
      <p:ext uri="{BB962C8B-B14F-4D97-AF65-F5344CB8AC3E}">
        <p14:creationId xmlns:p14="http://schemas.microsoft.com/office/powerpoint/2010/main" val="339077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ES (3rd logo variation)">
    <p:spTree>
      <p:nvGrpSpPr>
        <p:cNvPr id="1" name=""/>
        <p:cNvGrpSpPr/>
        <p:nvPr/>
      </p:nvGrpSpPr>
      <p:grpSpPr>
        <a:xfrm>
          <a:off x="0" y="0"/>
          <a:ext cx="0" cy="0"/>
          <a:chOff x="0" y="0"/>
          <a:chExt cx="0" cy="0"/>
        </a:xfrm>
      </p:grpSpPr>
      <p:cxnSp>
        <p:nvCxnSpPr>
          <p:cNvPr id="17" name="Straight Connector 16"/>
          <p:cNvCxnSpPr/>
          <p:nvPr userDrawn="1"/>
        </p:nvCxnSpPr>
        <p:spPr>
          <a:xfrm>
            <a:off x="2" y="962066"/>
            <a:ext cx="12191999" cy="0"/>
          </a:xfrm>
          <a:prstGeom prst="line">
            <a:avLst/>
          </a:prstGeom>
          <a:ln w="66675">
            <a:solidFill>
              <a:srgbClr val="5758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7928464" y="274887"/>
            <a:ext cx="1" cy="34238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9956800" y="173182"/>
            <a:ext cx="0" cy="58881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 y="6763099"/>
            <a:ext cx="12191999" cy="0"/>
          </a:xfrm>
          <a:prstGeom prst="line">
            <a:avLst/>
          </a:prstGeom>
          <a:ln w="2095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0"/>
          </p:nvPr>
        </p:nvSpPr>
        <p:spPr>
          <a:xfrm>
            <a:off x="846667" y="1444626"/>
            <a:ext cx="10625667" cy="490537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1308707" y="931845"/>
            <a:ext cx="7674496" cy="700298"/>
          </a:xfrm>
        </p:spPr>
        <p:txBody>
          <a:bodyPr>
            <a:normAutofit/>
          </a:bodyPr>
          <a:lstStyle>
            <a:lvl1pPr algn="l">
              <a:defRPr sz="2600" b="1" baseline="0">
                <a:solidFill>
                  <a:schemeClr val="tx1"/>
                </a:solidFill>
                <a:latin typeface="Arial"/>
                <a:cs typeface="Arial"/>
              </a:defRPr>
            </a:lvl1pPr>
          </a:lstStyle>
          <a:p>
            <a:r>
              <a:rPr lang="en-US"/>
              <a:t>CLICK TO EDIT TITLE</a:t>
            </a:r>
          </a:p>
        </p:txBody>
      </p:sp>
      <p:sp>
        <p:nvSpPr>
          <p:cNvPr id="13" name="TextBox 12"/>
          <p:cNvSpPr txBox="1"/>
          <p:nvPr userDrawn="1"/>
        </p:nvSpPr>
        <p:spPr>
          <a:xfrm>
            <a:off x="485055" y="6664570"/>
            <a:ext cx="4660900" cy="246221"/>
          </a:xfrm>
          <a:prstGeom prst="rect">
            <a:avLst/>
          </a:prstGeom>
          <a:noFill/>
        </p:spPr>
        <p:txBody>
          <a:bodyPr wrap="square" rtlCol="0" anchor="t" anchorCtr="0">
            <a:spAutoFit/>
          </a:bodyPr>
          <a:lstStyle/>
          <a:p>
            <a:r>
              <a:rPr lang="en-US" sz="1000" b="1">
                <a:solidFill>
                  <a:prstClr val="white"/>
                </a:solidFill>
              </a:rPr>
              <a:t>UNCLASSIFIED / ACQUISITION</a:t>
            </a:r>
            <a:r>
              <a:rPr lang="en-US" sz="1000" b="1" baseline="0">
                <a:solidFill>
                  <a:prstClr val="white"/>
                </a:solidFill>
              </a:rPr>
              <a:t> SENSITIVE</a:t>
            </a:r>
            <a:endParaRPr lang="en-US" sz="1000" b="1">
              <a:solidFill>
                <a:prstClr val="white"/>
              </a:solidFill>
            </a:endParaRPr>
          </a:p>
        </p:txBody>
      </p:sp>
      <p:sp>
        <p:nvSpPr>
          <p:cNvPr id="15" name="Slide Number Placeholder 5"/>
          <p:cNvSpPr txBox="1">
            <a:spLocks/>
          </p:cNvSpPr>
          <p:nvPr userDrawn="1"/>
        </p:nvSpPr>
        <p:spPr>
          <a:xfrm>
            <a:off x="9268649" y="6580537"/>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8ACF92-57AA-E548-9004-859C6DECF2ED}" type="slidenum">
              <a:rPr lang="en-US" sz="1200" smtClean="0"/>
              <a:pPr/>
              <a:t>‹#›</a:t>
            </a:fld>
            <a:endParaRPr lang="en-US" sz="1200"/>
          </a:p>
        </p:txBody>
      </p:sp>
    </p:spTree>
    <p:extLst>
      <p:ext uri="{BB962C8B-B14F-4D97-AF65-F5344CB8AC3E}">
        <p14:creationId xmlns:p14="http://schemas.microsoft.com/office/powerpoint/2010/main" val="2637249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B0B0F6-983D-6C49-A461-17AB7ED314F8}"/>
              </a:ext>
            </a:extLst>
          </p:cNvPr>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CEB"/>
              </a:solidFill>
              <a:effectLst/>
              <a:uLnTx/>
              <a:uFillTx/>
              <a:latin typeface="CiscoSansTT ExtraLight"/>
              <a:ea typeface="+mn-ea"/>
              <a:cs typeface="+mn-cs"/>
            </a:endParaRPr>
          </a:p>
        </p:txBody>
      </p:sp>
      <p:sp>
        <p:nvSpPr>
          <p:cNvPr id="6" name="Title Placeholder 5">
            <a:extLst>
              <a:ext uri="{FF2B5EF4-FFF2-40B4-BE49-F238E27FC236}">
                <a16:creationId xmlns:a16="http://schemas.microsoft.com/office/drawing/2014/main" id="{E1F8DA41-B1C2-0C49-ADD7-620243ED1059}"/>
              </a:ext>
            </a:extLst>
          </p:cNvPr>
          <p:cNvSpPr>
            <a:spLocks noGrp="1"/>
          </p:cNvSpPr>
          <p:nvPr>
            <p:ph type="title"/>
          </p:nvPr>
        </p:nvSpPr>
        <p:spPr bwMode="auto">
          <a:xfrm>
            <a:off x="587375" y="2097976"/>
            <a:ext cx="4218541" cy="26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a:defRPr sz="3600">
                <a:solidFill>
                  <a:schemeClr val="tx2"/>
                </a:solidFill>
              </a:defRPr>
            </a:lvl1pPr>
          </a:lstStyle>
          <a:p>
            <a:pPr lvl="0"/>
            <a:r>
              <a:rPr lang="en-GB"/>
              <a:t>Click to edit Master title style</a:t>
            </a:r>
          </a:p>
        </p:txBody>
      </p:sp>
      <p:sp>
        <p:nvSpPr>
          <p:cNvPr id="4" name="Rectangle 4">
            <a:extLst>
              <a:ext uri="{FF2B5EF4-FFF2-40B4-BE49-F238E27FC236}">
                <a16:creationId xmlns:a16="http://schemas.microsoft.com/office/drawing/2014/main" id="{FBC09954-88F4-4323-94CF-7EE06A2E046B}"/>
              </a:ext>
            </a:extLst>
          </p:cNvPr>
          <p:cNvSpPr>
            <a:spLocks noChangeArrowheads="1"/>
          </p:cNvSpPr>
          <p:nvPr userDrawn="1"/>
        </p:nvSpPr>
        <p:spPr bwMode="ltGray">
          <a:xfrm>
            <a:off x="160338" y="6598603"/>
            <a:ext cx="4534733" cy="123111"/>
          </a:xfrm>
          <a:prstGeom prst="rect">
            <a:avLst/>
          </a:prstGeom>
          <a:noFill/>
          <a:ln w="9525">
            <a:noFill/>
            <a:miter lim="800000"/>
            <a:headEnd/>
            <a:tailEnd/>
          </a:ln>
          <a:effectLst/>
        </p:spPr>
        <p:txBody>
          <a:bodyPr wrap="square" lIns="0" tIns="0" rIns="0" bIns="0" anchor="b">
            <a:spAutoFit/>
          </a:bodyPr>
          <a:lstStyle/>
          <a:p>
            <a:pPr marL="0" marR="0" lvl="0" indent="0" algn="l" defTabSz="81430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7" normalizeH="0" baseline="0" noProof="0">
                <a:ln>
                  <a:noFill/>
                </a:ln>
                <a:solidFill>
                  <a:srgbClr val="FFFFFF">
                    <a:alpha val="50000"/>
                  </a:srgbClr>
                </a:solidFill>
                <a:effectLst/>
                <a:uLnTx/>
                <a:uFillTx/>
                <a:latin typeface="CiscoSansTT ExtraLight"/>
                <a:ea typeface="ＭＳ Ｐゴシック" charset="0"/>
                <a:cs typeface="CiscoSans Thin"/>
              </a:rPr>
              <a:t>© 2021  Cisco and/or its affiliates. All rights reserved.   Cisco Confidential</a:t>
            </a:r>
          </a:p>
        </p:txBody>
      </p:sp>
    </p:spTree>
    <p:extLst>
      <p:ext uri="{BB962C8B-B14F-4D97-AF65-F5344CB8AC3E}">
        <p14:creationId xmlns:p14="http://schemas.microsoft.com/office/powerpoint/2010/main" val="2683606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241D1E-1D72-405C-9BF2-87202A2B79BA}"/>
              </a:ext>
            </a:extLst>
          </p:cNvPr>
          <p:cNvSpPr/>
          <p:nvPr userDrawn="1"/>
        </p:nvSpPr>
        <p:spPr>
          <a:xfrm>
            <a:off x="0" y="0"/>
            <a:ext cx="12192000" cy="6858000"/>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pic>
        <p:nvPicPr>
          <p:cNvPr id="8" name="Picture 7">
            <a:extLst>
              <a:ext uri="{FF2B5EF4-FFF2-40B4-BE49-F238E27FC236}">
                <a16:creationId xmlns:a16="http://schemas.microsoft.com/office/drawing/2014/main" id="{29804ED9-E3D7-4B3A-94C7-D088D61BCD7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1979017" y="1719708"/>
            <a:ext cx="8233965" cy="3418584"/>
          </a:xfrm>
          <a:prstGeom prst="rect">
            <a:avLst/>
          </a:prstGeom>
        </p:spPr>
      </p:pic>
    </p:spTree>
    <p:extLst>
      <p:ext uri="{BB962C8B-B14F-4D97-AF65-F5344CB8AC3E}">
        <p14:creationId xmlns:p14="http://schemas.microsoft.com/office/powerpoint/2010/main" val="1750197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3200"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667"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400"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bg1"/>
                </a:solidFill>
              </a:defRPr>
            </a:lvl1pPr>
          </a:lstStyle>
          <a:p>
            <a:pPr lvl="0"/>
            <a:r>
              <a:rPr lang="en-GB"/>
              <a:t>Click to edit Master title style</a:t>
            </a:r>
          </a:p>
        </p:txBody>
      </p:sp>
    </p:spTree>
    <p:extLst>
      <p:ext uri="{BB962C8B-B14F-4D97-AF65-F5344CB8AC3E}">
        <p14:creationId xmlns:p14="http://schemas.microsoft.com/office/powerpoint/2010/main" val="185859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BDD3DC-2C15-051F-BAC5-F8B6D801E439}"/>
              </a:ext>
            </a:extLst>
          </p:cNvPr>
          <p:cNvGrpSpPr/>
          <p:nvPr userDrawn="1"/>
        </p:nvGrpSpPr>
        <p:grpSpPr>
          <a:xfrm>
            <a:off x="1424" y="744704"/>
            <a:ext cx="12190385" cy="6110823"/>
            <a:chOff x="-131901" y="559786"/>
            <a:chExt cx="9143979" cy="4583714"/>
          </a:xfrm>
        </p:grpSpPr>
        <p:sp>
          <p:nvSpPr>
            <p:cNvPr id="9" name="Rectangle 8">
              <a:extLst>
                <a:ext uri="{FF2B5EF4-FFF2-40B4-BE49-F238E27FC236}">
                  <a16:creationId xmlns:a16="http://schemas.microsoft.com/office/drawing/2014/main" id="{ADEAB499-84A9-2990-C38B-4EC00427CD85}"/>
                </a:ext>
              </a:extLst>
            </p:cNvPr>
            <p:cNvSpPr/>
            <p:nvPr/>
          </p:nvSpPr>
          <p:spPr>
            <a:xfrm>
              <a:off x="-131901" y="559786"/>
              <a:ext cx="9143979" cy="4583714"/>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sp>
          <p:nvSpPr>
            <p:cNvPr id="10" name="Rectangle 9">
              <a:extLst>
                <a:ext uri="{FF2B5EF4-FFF2-40B4-BE49-F238E27FC236}">
                  <a16:creationId xmlns:a16="http://schemas.microsoft.com/office/drawing/2014/main" id="{A0629C40-1B94-A2A1-BB9C-13F5C1813ED4}"/>
                </a:ext>
              </a:extLst>
            </p:cNvPr>
            <p:cNvSpPr/>
            <p:nvPr/>
          </p:nvSpPr>
          <p:spPr>
            <a:xfrm>
              <a:off x="-35806" y="646494"/>
              <a:ext cx="8957944" cy="442867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11" name="Rectangle 10">
            <a:extLst>
              <a:ext uri="{FF2B5EF4-FFF2-40B4-BE49-F238E27FC236}">
                <a16:creationId xmlns:a16="http://schemas.microsoft.com/office/drawing/2014/main" id="{4C2F5CD6-61D3-9A04-6971-FFCAE0123787}"/>
              </a:ext>
            </a:extLst>
          </p:cNvPr>
          <p:cNvSpPr/>
          <p:nvPr userDrawn="1"/>
        </p:nvSpPr>
        <p:spPr>
          <a:xfrm>
            <a:off x="2204374" y="-1156"/>
            <a:ext cx="4676842" cy="75917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pic>
        <p:nvPicPr>
          <p:cNvPr id="12" name="Picture 11">
            <a:extLst>
              <a:ext uri="{FF2B5EF4-FFF2-40B4-BE49-F238E27FC236}">
                <a16:creationId xmlns:a16="http://schemas.microsoft.com/office/drawing/2014/main" id="{7E55E2CC-DBBE-062D-F788-E46AE1FF693C}"/>
              </a:ext>
            </a:extLst>
          </p:cNvPr>
          <p:cNvPicPr>
            <a:picLocks noChangeAspect="1"/>
          </p:cNvPicPr>
          <p:nvPr userDrawn="1"/>
        </p:nvPicPr>
        <p:blipFill rotWithShape="1">
          <a:blip r:embed="rId15"/>
          <a:srcRect t="2474" r="6502" b="1878"/>
          <a:stretch/>
        </p:blipFill>
        <p:spPr>
          <a:xfrm>
            <a:off x="6712780" y="2473"/>
            <a:ext cx="5298675" cy="742735"/>
          </a:xfrm>
          <a:prstGeom prst="rect">
            <a:avLst/>
          </a:prstGeom>
        </p:spPr>
      </p:pic>
      <p:sp>
        <p:nvSpPr>
          <p:cNvPr id="13" name="Rectangle 12">
            <a:extLst>
              <a:ext uri="{FF2B5EF4-FFF2-40B4-BE49-F238E27FC236}">
                <a16:creationId xmlns:a16="http://schemas.microsoft.com/office/drawing/2014/main" id="{AC384C15-770E-C237-0995-688AFFD6AFBE}"/>
              </a:ext>
            </a:extLst>
          </p:cNvPr>
          <p:cNvSpPr/>
          <p:nvPr userDrawn="1"/>
        </p:nvSpPr>
        <p:spPr>
          <a:xfrm>
            <a:off x="0" y="2473"/>
            <a:ext cx="2817674" cy="74273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sp>
        <p:nvSpPr>
          <p:cNvPr id="14" name="Rectangle 13">
            <a:extLst>
              <a:ext uri="{FF2B5EF4-FFF2-40B4-BE49-F238E27FC236}">
                <a16:creationId xmlns:a16="http://schemas.microsoft.com/office/drawing/2014/main" id="{C37031F8-A101-4537-8E36-60568E862D62}"/>
              </a:ext>
            </a:extLst>
          </p:cNvPr>
          <p:cNvSpPr/>
          <p:nvPr userDrawn="1"/>
        </p:nvSpPr>
        <p:spPr>
          <a:xfrm>
            <a:off x="129822" y="45157"/>
            <a:ext cx="2483234" cy="7580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pic>
        <p:nvPicPr>
          <p:cNvPr id="15" name="Picture 14">
            <a:extLst>
              <a:ext uri="{FF2B5EF4-FFF2-40B4-BE49-F238E27FC236}">
                <a16:creationId xmlns:a16="http://schemas.microsoft.com/office/drawing/2014/main" id="{E47220CB-6073-4203-B3CC-D193A3F6B6CD}"/>
              </a:ext>
            </a:extLst>
          </p:cNvPr>
          <p:cNvPicPr>
            <a:picLocks noChangeAspect="1"/>
          </p:cNvPicPr>
          <p:nvPr userDrawn="1"/>
        </p:nvPicPr>
        <p:blipFill>
          <a:blip r:embed="rId16"/>
          <a:stretch>
            <a:fillRect/>
          </a:stretch>
        </p:blipFill>
        <p:spPr>
          <a:xfrm>
            <a:off x="-112081" y="-220120"/>
            <a:ext cx="2841355" cy="1179676"/>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684688-9E77-3444-A890-58BE29C00707}"/>
              </a:ext>
            </a:extLst>
          </p:cNvPr>
          <p:cNvSpPr/>
          <p:nvPr userDrawn="1"/>
        </p:nvSpPr>
        <p:spPr>
          <a:xfrm>
            <a:off x="281208" y="2294836"/>
            <a:ext cx="2354426" cy="64313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grpSp>
        <p:nvGrpSpPr>
          <p:cNvPr id="9" name="Group 8">
            <a:extLst>
              <a:ext uri="{FF2B5EF4-FFF2-40B4-BE49-F238E27FC236}">
                <a16:creationId xmlns:a16="http://schemas.microsoft.com/office/drawing/2014/main" id="{67603A16-D431-3646-9B37-C1E725E2A968}"/>
              </a:ext>
            </a:extLst>
          </p:cNvPr>
          <p:cNvGrpSpPr/>
          <p:nvPr userDrawn="1"/>
        </p:nvGrpSpPr>
        <p:grpSpPr>
          <a:xfrm>
            <a:off x="1712" y="747177"/>
            <a:ext cx="12190385" cy="6110823"/>
            <a:chOff x="-131901" y="559786"/>
            <a:chExt cx="9143979" cy="4583714"/>
          </a:xfrm>
        </p:grpSpPr>
        <p:sp>
          <p:nvSpPr>
            <p:cNvPr id="10" name="Rectangle 9">
              <a:extLst>
                <a:ext uri="{FF2B5EF4-FFF2-40B4-BE49-F238E27FC236}">
                  <a16:creationId xmlns:a16="http://schemas.microsoft.com/office/drawing/2014/main" id="{982D44C4-F66C-4246-818F-E89D8CD14CA9}"/>
                </a:ext>
              </a:extLst>
            </p:cNvPr>
            <p:cNvSpPr/>
            <p:nvPr/>
          </p:nvSpPr>
          <p:spPr>
            <a:xfrm>
              <a:off x="-131901" y="559786"/>
              <a:ext cx="9143979" cy="4583714"/>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sp>
          <p:nvSpPr>
            <p:cNvPr id="11" name="Rectangle 10">
              <a:extLst>
                <a:ext uri="{FF2B5EF4-FFF2-40B4-BE49-F238E27FC236}">
                  <a16:creationId xmlns:a16="http://schemas.microsoft.com/office/drawing/2014/main" id="{E67BEB84-B734-7244-A384-588CF8AECF6D}"/>
                </a:ext>
              </a:extLst>
            </p:cNvPr>
            <p:cNvSpPr/>
            <p:nvPr/>
          </p:nvSpPr>
          <p:spPr>
            <a:xfrm>
              <a:off x="-35806" y="646494"/>
              <a:ext cx="8957944" cy="442867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grpSp>
      <p:sp>
        <p:nvSpPr>
          <p:cNvPr id="5" name="Footer Placeholder 4">
            <a:extLst>
              <a:ext uri="{FF2B5EF4-FFF2-40B4-BE49-F238E27FC236}">
                <a16:creationId xmlns:a16="http://schemas.microsoft.com/office/drawing/2014/main" id="{98A99350-A88C-954E-A7AF-0331B7734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AC7B86-0E46-F145-8A87-2C046958B616}"/>
              </a:ext>
            </a:extLst>
          </p:cNvPr>
          <p:cNvSpPr>
            <a:spLocks noGrp="1"/>
          </p:cNvSpPr>
          <p:nvPr>
            <p:ph type="sldNum" sz="quarter" idx="4"/>
          </p:nvPr>
        </p:nvSpPr>
        <p:spPr>
          <a:xfrm>
            <a:off x="9388945"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700AC-B9C0-2041-B195-7BB755E842F5}" type="slidenum">
              <a:rPr lang="en-US" smtClean="0"/>
              <a:t>‹#›</a:t>
            </a:fld>
            <a:endParaRPr lang="en-US"/>
          </a:p>
        </p:txBody>
      </p:sp>
      <p:sp>
        <p:nvSpPr>
          <p:cNvPr id="7" name="TextBox 6">
            <a:extLst>
              <a:ext uri="{FF2B5EF4-FFF2-40B4-BE49-F238E27FC236}">
                <a16:creationId xmlns:a16="http://schemas.microsoft.com/office/drawing/2014/main" id="{AEFB16BA-A82A-874E-A521-ED0D14FC79F4}"/>
              </a:ext>
            </a:extLst>
          </p:cNvPr>
          <p:cNvSpPr txBox="1"/>
          <p:nvPr userDrawn="1"/>
        </p:nvSpPr>
        <p:spPr>
          <a:xfrm>
            <a:off x="188843" y="1341783"/>
            <a:ext cx="184731" cy="369332"/>
          </a:xfrm>
          <a:prstGeom prst="rect">
            <a:avLst/>
          </a:prstGeom>
          <a:noFill/>
        </p:spPr>
        <p:txBody>
          <a:bodyPr wrap="none" rtlCol="0">
            <a:spAutoFit/>
          </a:bodyPr>
          <a:lstStyle/>
          <a:p>
            <a:endParaRPr lang="en-US"/>
          </a:p>
        </p:txBody>
      </p:sp>
      <p:sp>
        <p:nvSpPr>
          <p:cNvPr id="12" name="Rectangle 11">
            <a:extLst>
              <a:ext uri="{FF2B5EF4-FFF2-40B4-BE49-F238E27FC236}">
                <a16:creationId xmlns:a16="http://schemas.microsoft.com/office/drawing/2014/main" id="{D207CE61-464F-AE4E-ACE0-E44D80508ED9}"/>
              </a:ext>
            </a:extLst>
          </p:cNvPr>
          <p:cNvSpPr/>
          <p:nvPr userDrawn="1"/>
        </p:nvSpPr>
        <p:spPr>
          <a:xfrm>
            <a:off x="2204374" y="-1156"/>
            <a:ext cx="4676842" cy="75917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pic>
        <p:nvPicPr>
          <p:cNvPr id="13" name="Picture 12">
            <a:extLst>
              <a:ext uri="{FF2B5EF4-FFF2-40B4-BE49-F238E27FC236}">
                <a16:creationId xmlns:a16="http://schemas.microsoft.com/office/drawing/2014/main" id="{A4168108-3F24-0248-9BC8-77D44BD193CC}"/>
              </a:ext>
            </a:extLst>
          </p:cNvPr>
          <p:cNvPicPr>
            <a:picLocks noChangeAspect="1"/>
          </p:cNvPicPr>
          <p:nvPr userDrawn="1"/>
        </p:nvPicPr>
        <p:blipFill rotWithShape="1">
          <a:blip r:embed="rId16"/>
          <a:srcRect t="2474" r="6502" b="1878"/>
          <a:stretch/>
        </p:blipFill>
        <p:spPr>
          <a:xfrm>
            <a:off x="6712780" y="2473"/>
            <a:ext cx="5298675" cy="742735"/>
          </a:xfrm>
          <a:prstGeom prst="rect">
            <a:avLst/>
          </a:prstGeom>
        </p:spPr>
      </p:pic>
      <p:sp>
        <p:nvSpPr>
          <p:cNvPr id="20" name="Rectangle 19">
            <a:extLst>
              <a:ext uri="{FF2B5EF4-FFF2-40B4-BE49-F238E27FC236}">
                <a16:creationId xmlns:a16="http://schemas.microsoft.com/office/drawing/2014/main" id="{11D57C77-667E-9D49-990E-88C57625F9EB}"/>
              </a:ext>
            </a:extLst>
          </p:cNvPr>
          <p:cNvSpPr/>
          <p:nvPr userDrawn="1"/>
        </p:nvSpPr>
        <p:spPr>
          <a:xfrm>
            <a:off x="0" y="2473"/>
            <a:ext cx="2817674" cy="74273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sp>
        <p:nvSpPr>
          <p:cNvPr id="21" name="Rectangle 20">
            <a:extLst>
              <a:ext uri="{FF2B5EF4-FFF2-40B4-BE49-F238E27FC236}">
                <a16:creationId xmlns:a16="http://schemas.microsoft.com/office/drawing/2014/main" id="{FA0EE169-6C4F-ED4D-9645-179B5230287C}"/>
              </a:ext>
            </a:extLst>
          </p:cNvPr>
          <p:cNvSpPr/>
          <p:nvPr userDrawn="1"/>
        </p:nvSpPr>
        <p:spPr>
          <a:xfrm>
            <a:off x="129822" y="45157"/>
            <a:ext cx="2483234" cy="7580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a:solidFill>
                <a:srgbClr val="0D274D"/>
              </a:solidFill>
              <a:latin typeface="CiscoSansTT ExtraLight"/>
            </a:endParaRPr>
          </a:p>
        </p:txBody>
      </p:sp>
      <p:pic>
        <p:nvPicPr>
          <p:cNvPr id="18" name="Picture 17">
            <a:extLst>
              <a:ext uri="{FF2B5EF4-FFF2-40B4-BE49-F238E27FC236}">
                <a16:creationId xmlns:a16="http://schemas.microsoft.com/office/drawing/2014/main" id="{491FDDB8-9689-B142-AC7F-5E4E3A6038A4}"/>
              </a:ext>
            </a:extLst>
          </p:cNvPr>
          <p:cNvPicPr>
            <a:picLocks noChangeAspect="1"/>
          </p:cNvPicPr>
          <p:nvPr userDrawn="1"/>
        </p:nvPicPr>
        <p:blipFill>
          <a:blip r:embed="rId17"/>
          <a:stretch>
            <a:fillRect/>
          </a:stretch>
        </p:blipFill>
        <p:spPr>
          <a:xfrm>
            <a:off x="-112081" y="-220120"/>
            <a:ext cx="2841355" cy="1179676"/>
          </a:xfrm>
          <a:prstGeom prst="rect">
            <a:avLst/>
          </a:prstGeom>
        </p:spPr>
      </p:pic>
      <p:sp>
        <p:nvSpPr>
          <p:cNvPr id="14" name="Rectangle 4">
            <a:extLst>
              <a:ext uri="{FF2B5EF4-FFF2-40B4-BE49-F238E27FC236}">
                <a16:creationId xmlns:a16="http://schemas.microsoft.com/office/drawing/2014/main" id="{1D3902C9-8067-4CF2-89DD-B365271B245F}"/>
              </a:ext>
            </a:extLst>
          </p:cNvPr>
          <p:cNvSpPr>
            <a:spLocks noChangeArrowheads="1"/>
          </p:cNvSpPr>
          <p:nvPr userDrawn="1"/>
        </p:nvSpPr>
        <p:spPr bwMode="ltGray">
          <a:xfrm>
            <a:off x="160339" y="6598604"/>
            <a:ext cx="3638664" cy="123111"/>
          </a:xfrm>
          <a:prstGeom prst="rect">
            <a:avLst/>
          </a:prstGeom>
          <a:noFill/>
          <a:ln w="9525">
            <a:noFill/>
            <a:miter lim="800000"/>
            <a:headEnd/>
            <a:tailEnd/>
          </a:ln>
          <a:effectLst/>
        </p:spPr>
        <p:txBody>
          <a:bodyPr wrap="square" lIns="0" tIns="0" rIns="0" bIns="0" anchor="b">
            <a:spAutoFit/>
          </a:bodyPr>
          <a:lstStyle/>
          <a:p>
            <a:pPr marL="0" marR="0" lvl="0" indent="0" algn="l" defTabSz="81430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7" normalizeH="0" baseline="0" noProof="0">
                <a:ln>
                  <a:noFill/>
                </a:ln>
                <a:solidFill>
                  <a:schemeClr val="bg2">
                    <a:lumMod val="10000"/>
                    <a:alpha val="50000"/>
                  </a:schemeClr>
                </a:solidFill>
                <a:effectLst/>
                <a:uLnTx/>
                <a:uFillTx/>
                <a:latin typeface="CiscoSansTT ExtraLight"/>
                <a:ea typeface="ＭＳ Ｐゴシック" charset="0"/>
                <a:cs typeface="CiscoSans Thin"/>
              </a:rPr>
              <a:t>© 2022  Cisco and/or its affiliates. All rights reserved.   For DAF Release Only.</a:t>
            </a:r>
          </a:p>
        </p:txBody>
      </p:sp>
      <p:sp>
        <p:nvSpPr>
          <p:cNvPr id="3" name="TextBox 2">
            <a:extLst>
              <a:ext uri="{FF2B5EF4-FFF2-40B4-BE49-F238E27FC236}">
                <a16:creationId xmlns:a16="http://schemas.microsoft.com/office/drawing/2014/main" id="{AB5747B8-196E-6E5B-F2A2-C9FF3996AB6C}"/>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18301705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ronbow.com/gemss-usaf-space-force" TargetMode="External"/><Relationship Id="rId2" Type="http://schemas.openxmlformats.org/officeDocument/2006/relationships/hyperlink" Target="mailto:GEMSS@IronBow.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michael.hart@ironbow.com" TargetMode="External"/><Relationship Id="rId13" Type="http://schemas.openxmlformats.org/officeDocument/2006/relationships/hyperlink" Target="mailto:andrew.dippolito@ironbow.com" TargetMode="External"/><Relationship Id="rId18" Type="http://schemas.openxmlformats.org/officeDocument/2006/relationships/image" Target="../media/image24.jfif"/><Relationship Id="rId26" Type="http://schemas.openxmlformats.org/officeDocument/2006/relationships/image" Target="../media/image28.jpeg"/><Relationship Id="rId3" Type="http://schemas.openxmlformats.org/officeDocument/2006/relationships/hyperlink" Target="mailto:GEMSS@IronBow.com" TargetMode="External"/><Relationship Id="rId21" Type="http://schemas.openxmlformats.org/officeDocument/2006/relationships/hyperlink" Target="mailto:mitch.levine@ironbow.com" TargetMode="External"/><Relationship Id="rId7" Type="http://schemas.openxmlformats.org/officeDocument/2006/relationships/image" Target="../media/image19.emf"/><Relationship Id="rId12" Type="http://schemas.openxmlformats.org/officeDocument/2006/relationships/image" Target="../media/image21.jfif"/><Relationship Id="rId17" Type="http://schemas.openxmlformats.org/officeDocument/2006/relationships/hyperlink" Target="mailto:eric.younkin@ironbow.com" TargetMode="External"/><Relationship Id="rId25" Type="http://schemas.openxmlformats.org/officeDocument/2006/relationships/hyperlink" Target="mailto:Steven.Turner@ironbow.com" TargetMode="External"/><Relationship Id="rId2" Type="http://schemas.openxmlformats.org/officeDocument/2006/relationships/notesSlide" Target="../notesSlides/notesSlide3.xml"/><Relationship Id="rId16" Type="http://schemas.openxmlformats.org/officeDocument/2006/relationships/image" Target="../media/image23.jfif"/><Relationship Id="rId20"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mailto:stephen.esposito@ironbow.com" TargetMode="External"/><Relationship Id="rId24" Type="http://schemas.openxmlformats.org/officeDocument/2006/relationships/image" Target="../media/image27.jfif"/><Relationship Id="rId5" Type="http://schemas.openxmlformats.org/officeDocument/2006/relationships/hyperlink" Target="mailto:mike.lydo@ironbow.com" TargetMode="External"/><Relationship Id="rId15" Type="http://schemas.openxmlformats.org/officeDocument/2006/relationships/hyperlink" Target="mailto:rob.watson@ironbow.com" TargetMode="External"/><Relationship Id="rId23" Type="http://schemas.openxmlformats.org/officeDocument/2006/relationships/hyperlink" Target="mailto:max.houghton@ironbow.com" TargetMode="External"/><Relationship Id="rId28" Type="http://schemas.openxmlformats.org/officeDocument/2006/relationships/image" Target="../media/image29.jpeg"/><Relationship Id="rId10" Type="http://schemas.openxmlformats.org/officeDocument/2006/relationships/hyperlink" Target="mailto:Stephen.esposito.1.ctr@us.af.mil" TargetMode="External"/><Relationship Id="rId19" Type="http://schemas.openxmlformats.org/officeDocument/2006/relationships/hyperlink" Target="mailto:drew.gerber@ironbow.com" TargetMode="External"/><Relationship Id="rId4" Type="http://schemas.openxmlformats.org/officeDocument/2006/relationships/hyperlink" Target="mailto:monica.guevara@ironbow.com" TargetMode="External"/><Relationship Id="rId9" Type="http://schemas.openxmlformats.org/officeDocument/2006/relationships/image" Target="../media/image20.jfif"/><Relationship Id="rId14" Type="http://schemas.openxmlformats.org/officeDocument/2006/relationships/image" Target="../media/image22.emf"/><Relationship Id="rId22" Type="http://schemas.openxmlformats.org/officeDocument/2006/relationships/image" Target="../media/image26.jpeg"/><Relationship Id="rId27" Type="http://schemas.openxmlformats.org/officeDocument/2006/relationships/hyperlink" Target="mailto:kelly.taylor@ironbow.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software.cisc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EDC0-B382-496B-B118-47B87A9E07C3}"/>
              </a:ext>
            </a:extLst>
          </p:cNvPr>
          <p:cNvSpPr>
            <a:spLocks noGrp="1"/>
          </p:cNvSpPr>
          <p:nvPr>
            <p:ph type="ctrTitle"/>
          </p:nvPr>
        </p:nvSpPr>
        <p:spPr>
          <a:xfrm>
            <a:off x="131885" y="1866502"/>
            <a:ext cx="11957538" cy="2072452"/>
          </a:xfrm>
        </p:spPr>
        <p:txBody>
          <a:bodyPr lIns="91440" tIns="45720" rIns="91440" bIns="45720" anchor="b">
            <a:normAutofit/>
          </a:bodyPr>
          <a:lstStyle/>
          <a:p>
            <a:r>
              <a:rPr lang="en-US" sz="6600" b="1" dirty="0">
                <a:solidFill>
                  <a:srgbClr val="0D274D"/>
                </a:solidFill>
              </a:rPr>
              <a:t>DAF GEMSS</a:t>
            </a:r>
            <a:br>
              <a:rPr lang="en-US" sz="6600" b="1" dirty="0">
                <a:solidFill>
                  <a:srgbClr val="0D274D"/>
                </a:solidFill>
              </a:rPr>
            </a:br>
            <a:r>
              <a:rPr lang="en-US" sz="6600" b="1" dirty="0">
                <a:solidFill>
                  <a:srgbClr val="0D274D"/>
                </a:solidFill>
              </a:rPr>
              <a:t>Cisco License Central (CLC) Tool</a:t>
            </a:r>
          </a:p>
        </p:txBody>
      </p:sp>
      <p:sp>
        <p:nvSpPr>
          <p:cNvPr id="3" name="Subtitle 2">
            <a:extLst>
              <a:ext uri="{FF2B5EF4-FFF2-40B4-BE49-F238E27FC236}">
                <a16:creationId xmlns:a16="http://schemas.microsoft.com/office/drawing/2014/main" id="{E515766D-47F1-476E-85C2-2F6C4AE144AE}"/>
              </a:ext>
            </a:extLst>
          </p:cNvPr>
          <p:cNvSpPr>
            <a:spLocks noGrp="1"/>
          </p:cNvSpPr>
          <p:nvPr>
            <p:ph type="subTitle" idx="1"/>
          </p:nvPr>
        </p:nvSpPr>
        <p:spPr>
          <a:xfrm>
            <a:off x="1524000" y="4200190"/>
            <a:ext cx="9144000" cy="667307"/>
          </a:xfrm>
        </p:spPr>
        <p:txBody>
          <a:bodyPr lIns="91440" tIns="45720" rIns="91440" bIns="45720" anchor="t">
            <a:normAutofit/>
          </a:bodyPr>
          <a:lstStyle/>
          <a:p>
            <a:r>
              <a:rPr lang="en-US" dirty="0"/>
              <a:t>August 2025</a:t>
            </a:r>
          </a:p>
        </p:txBody>
      </p:sp>
      <p:sp>
        <p:nvSpPr>
          <p:cNvPr id="5" name="TextBox 4">
            <a:extLst>
              <a:ext uri="{FF2B5EF4-FFF2-40B4-BE49-F238E27FC236}">
                <a16:creationId xmlns:a16="http://schemas.microsoft.com/office/drawing/2014/main" id="{94C1C6EE-068D-49E9-B129-26A89269BB35}"/>
              </a:ext>
            </a:extLst>
          </p:cNvPr>
          <p:cNvSpPr txBox="1"/>
          <p:nvPr/>
        </p:nvSpPr>
        <p:spPr>
          <a:xfrm>
            <a:off x="2829882" y="387282"/>
            <a:ext cx="5744778" cy="276999"/>
          </a:xfrm>
          <a:prstGeom prst="rect">
            <a:avLst/>
          </a:prstGeom>
          <a:noFill/>
        </p:spPr>
        <p:txBody>
          <a:bodyPr wrap="none" rtlCol="0">
            <a:spAutoFit/>
          </a:bodyPr>
          <a:lstStyle/>
          <a:p>
            <a:pPr defTabSz="311715">
              <a:defRPr/>
            </a:pPr>
            <a:r>
              <a:rPr lang="en-US" sz="1200" dirty="0">
                <a:solidFill>
                  <a:srgbClr val="FFFFFF"/>
                </a:solidFill>
                <a:latin typeface="CiscoSans" panose="020B0503020201020303" pitchFamily="34" charset="0"/>
              </a:rPr>
              <a:t>Global Enterprise Modernization Software &amp; Support (GEMSS) Quarterly Business Review</a:t>
            </a:r>
          </a:p>
        </p:txBody>
      </p:sp>
      <p:sp>
        <p:nvSpPr>
          <p:cNvPr id="6" name="TextBox 5">
            <a:extLst>
              <a:ext uri="{FF2B5EF4-FFF2-40B4-BE49-F238E27FC236}">
                <a16:creationId xmlns:a16="http://schemas.microsoft.com/office/drawing/2014/main" id="{19874EFA-02CA-2F4E-B096-65F57EF982CE}"/>
              </a:ext>
            </a:extLst>
          </p:cNvPr>
          <p:cNvSpPr txBox="1"/>
          <p:nvPr/>
        </p:nvSpPr>
        <p:spPr>
          <a:xfrm>
            <a:off x="2829880" y="103597"/>
            <a:ext cx="6251057" cy="400110"/>
          </a:xfrm>
          <a:prstGeom prst="rect">
            <a:avLst/>
          </a:prstGeom>
          <a:noFill/>
        </p:spPr>
        <p:txBody>
          <a:bodyPr wrap="square" rtlCol="0">
            <a:spAutoFit/>
          </a:bodyPr>
          <a:lstStyle/>
          <a:p>
            <a:pPr defTabSz="311715">
              <a:defRPr/>
            </a:pPr>
            <a:r>
              <a:rPr lang="en-US" sz="2000" b="1" spc="205">
                <a:solidFill>
                  <a:srgbClr val="FFFFFF"/>
                </a:solidFill>
                <a:latin typeface="CiscoSans" panose="020B0503020201020303" pitchFamily="34" charset="0"/>
              </a:rPr>
              <a:t>U.S. DEPARTMENT OF THE AIR FORCE</a:t>
            </a:r>
          </a:p>
        </p:txBody>
      </p:sp>
    </p:spTree>
    <p:extLst>
      <p:ext uri="{BB962C8B-B14F-4D97-AF65-F5344CB8AC3E}">
        <p14:creationId xmlns:p14="http://schemas.microsoft.com/office/powerpoint/2010/main" val="304285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80F014-0168-59DF-1980-39374E27ADB6}"/>
              </a:ext>
            </a:extLst>
          </p:cNvPr>
          <p:cNvPicPr>
            <a:picLocks noChangeAspect="1"/>
          </p:cNvPicPr>
          <p:nvPr/>
        </p:nvPicPr>
        <p:blipFill>
          <a:blip r:embed="rId2"/>
          <a:stretch>
            <a:fillRect/>
          </a:stretch>
        </p:blipFill>
        <p:spPr>
          <a:xfrm>
            <a:off x="6096000" y="1043431"/>
            <a:ext cx="5858914" cy="2545163"/>
          </a:xfrm>
          <a:prstGeom prst="rect">
            <a:avLst/>
          </a:prstGeom>
        </p:spPr>
      </p:pic>
      <p:pic>
        <p:nvPicPr>
          <p:cNvPr id="14" name="Picture 13">
            <a:extLst>
              <a:ext uri="{FF2B5EF4-FFF2-40B4-BE49-F238E27FC236}">
                <a16:creationId xmlns:a16="http://schemas.microsoft.com/office/drawing/2014/main" id="{2A186B57-3187-D095-89CC-E46CA1C20E46}"/>
              </a:ext>
            </a:extLst>
          </p:cNvPr>
          <p:cNvPicPr>
            <a:picLocks noChangeAspect="1"/>
          </p:cNvPicPr>
          <p:nvPr/>
        </p:nvPicPr>
        <p:blipFill>
          <a:blip r:embed="rId3"/>
          <a:stretch>
            <a:fillRect/>
          </a:stretch>
        </p:blipFill>
        <p:spPr>
          <a:xfrm>
            <a:off x="7886104" y="3669153"/>
            <a:ext cx="2985994" cy="2845947"/>
          </a:xfrm>
          <a:prstGeom prst="rect">
            <a:avLst/>
          </a:prstGeom>
        </p:spPr>
      </p:pic>
      <p:sp>
        <p:nvSpPr>
          <p:cNvPr id="3" name="Content Placeholder 2">
            <a:extLst>
              <a:ext uri="{FF2B5EF4-FFF2-40B4-BE49-F238E27FC236}">
                <a16:creationId xmlns:a16="http://schemas.microsoft.com/office/drawing/2014/main" id="{B9C8F23A-99A7-90DB-3A31-4476D582B3E1}"/>
              </a:ext>
            </a:extLst>
          </p:cNvPr>
          <p:cNvSpPr>
            <a:spLocks noGrp="1"/>
          </p:cNvSpPr>
          <p:nvPr>
            <p:ph idx="1"/>
          </p:nvPr>
        </p:nvSpPr>
        <p:spPr>
          <a:xfrm>
            <a:off x="385120" y="961225"/>
            <a:ext cx="5710880" cy="5756095"/>
          </a:xfrm>
        </p:spPr>
        <p:txBody>
          <a:bodyPr>
            <a:normAutofit/>
          </a:bodyPr>
          <a:lstStyle/>
          <a:p>
            <a:r>
              <a:rPr lang="en-US" dirty="0"/>
              <a:t>After all devices are selected, click the Export Selected button (1)</a:t>
            </a:r>
          </a:p>
          <a:p>
            <a:r>
              <a:rPr lang="en-US" dirty="0"/>
              <a:t>Pop-up menu is displayed</a:t>
            </a:r>
          </a:p>
          <a:p>
            <a:r>
              <a:rPr lang="en-US" dirty="0"/>
              <a:t>2)Choose the output style</a:t>
            </a:r>
          </a:p>
          <a:p>
            <a:pPr lvl="1"/>
            <a:r>
              <a:rPr lang="en-US" dirty="0"/>
              <a:t>XLSX = Microsoft Excel</a:t>
            </a:r>
          </a:p>
          <a:p>
            <a:pPr lvl="1"/>
            <a:r>
              <a:rPr lang="en-US" dirty="0"/>
              <a:t>CSV = Comma Separated Values</a:t>
            </a:r>
          </a:p>
          <a:p>
            <a:r>
              <a:rPr lang="en-US" dirty="0"/>
              <a:t>3) Click the Export button to download the ZIP file</a:t>
            </a:r>
          </a:p>
          <a:p>
            <a:pPr marL="0" indent="0">
              <a:buNone/>
            </a:pPr>
            <a:r>
              <a:rPr lang="en-US" sz="2400" dirty="0"/>
              <a:t>NOTE: Exported file provides 90+ columns of data for each device record</a:t>
            </a:r>
          </a:p>
          <a:p>
            <a:pPr marL="0" indent="0">
              <a:buNone/>
            </a:pPr>
            <a:r>
              <a:rPr lang="en-US" sz="2400" dirty="0"/>
              <a:t>NOTE: Exporting 10,000+ device at once will produce large export files</a:t>
            </a:r>
          </a:p>
        </p:txBody>
      </p:sp>
      <p:sp>
        <p:nvSpPr>
          <p:cNvPr id="6" name="TextBox 5">
            <a:extLst>
              <a:ext uri="{FF2B5EF4-FFF2-40B4-BE49-F238E27FC236}">
                <a16:creationId xmlns:a16="http://schemas.microsoft.com/office/drawing/2014/main" id="{D3FA8B72-627C-D785-117A-AF7DC6EB0275}"/>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Exporting Selected Devices</a:t>
            </a:r>
          </a:p>
        </p:txBody>
      </p:sp>
      <p:sp>
        <p:nvSpPr>
          <p:cNvPr id="7" name="Rectangle 6">
            <a:extLst>
              <a:ext uri="{FF2B5EF4-FFF2-40B4-BE49-F238E27FC236}">
                <a16:creationId xmlns:a16="http://schemas.microsoft.com/office/drawing/2014/main" id="{C1CB1595-1C71-3825-FC2C-5E9874BC547E}"/>
              </a:ext>
            </a:extLst>
          </p:cNvPr>
          <p:cNvSpPr/>
          <p:nvPr/>
        </p:nvSpPr>
        <p:spPr>
          <a:xfrm>
            <a:off x="9979269" y="1529862"/>
            <a:ext cx="1048346" cy="29576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E725D-AE73-8386-D9E8-9901B3840B49}"/>
              </a:ext>
            </a:extLst>
          </p:cNvPr>
          <p:cNvSpPr/>
          <p:nvPr/>
        </p:nvSpPr>
        <p:spPr>
          <a:xfrm>
            <a:off x="10313377" y="6168171"/>
            <a:ext cx="412900" cy="21329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03C203-3C92-A0D0-3A28-00297D2C6482}"/>
              </a:ext>
            </a:extLst>
          </p:cNvPr>
          <p:cNvSpPr/>
          <p:nvPr/>
        </p:nvSpPr>
        <p:spPr>
          <a:xfrm>
            <a:off x="8027377" y="5398477"/>
            <a:ext cx="790074" cy="22435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63111FB-B6CA-3B2B-9C85-8AE930F384CF}"/>
              </a:ext>
            </a:extLst>
          </p:cNvPr>
          <p:cNvSpPr/>
          <p:nvPr/>
        </p:nvSpPr>
        <p:spPr>
          <a:xfrm>
            <a:off x="9738308" y="1362690"/>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 10">
            <a:extLst>
              <a:ext uri="{FF2B5EF4-FFF2-40B4-BE49-F238E27FC236}">
                <a16:creationId xmlns:a16="http://schemas.microsoft.com/office/drawing/2014/main" id="{09DD0880-1D70-6BEC-74E6-7085AD7049CE}"/>
              </a:ext>
            </a:extLst>
          </p:cNvPr>
          <p:cNvSpPr/>
          <p:nvPr/>
        </p:nvSpPr>
        <p:spPr>
          <a:xfrm>
            <a:off x="7741986" y="5173800"/>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2784E68C-19F5-FBFC-620E-9AF3D33606CA}"/>
              </a:ext>
            </a:extLst>
          </p:cNvPr>
          <p:cNvSpPr/>
          <p:nvPr/>
        </p:nvSpPr>
        <p:spPr>
          <a:xfrm>
            <a:off x="10097201" y="5888728"/>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57831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E8FBC-F79D-E890-3A25-C6B36401AF81}"/>
              </a:ext>
            </a:extLst>
          </p:cNvPr>
          <p:cNvSpPr>
            <a:spLocks noGrp="1"/>
          </p:cNvSpPr>
          <p:nvPr>
            <p:ph idx="1"/>
          </p:nvPr>
        </p:nvSpPr>
        <p:spPr>
          <a:xfrm>
            <a:off x="395654" y="1051902"/>
            <a:ext cx="11430000" cy="5524744"/>
          </a:xfrm>
        </p:spPr>
        <p:txBody>
          <a:bodyPr/>
          <a:lstStyle/>
          <a:p>
            <a:r>
              <a:rPr lang="en-US" dirty="0"/>
              <a:t>Does the Unit need focused training? Does your team need personalized training? Do you need 1-on-1 training? </a:t>
            </a:r>
          </a:p>
          <a:p>
            <a:pPr lvl="1"/>
            <a:r>
              <a:rPr lang="en-US" dirty="0"/>
              <a:t>Reach out to the GEMSS Team for live demo of the tool</a:t>
            </a:r>
          </a:p>
          <a:p>
            <a:endParaRPr lang="en-US" dirty="0"/>
          </a:p>
          <a:p>
            <a:r>
              <a:rPr lang="en-US" dirty="0"/>
              <a:t>Don’t suffer in silence</a:t>
            </a:r>
          </a:p>
          <a:p>
            <a:r>
              <a:rPr lang="en-US" dirty="0"/>
              <a:t>Contact the DAF GEMSS Team with any CLC issues</a:t>
            </a:r>
          </a:p>
          <a:p>
            <a:pPr marL="0" indent="0">
              <a:buNone/>
            </a:pPr>
            <a:r>
              <a:rPr lang="en-US" dirty="0">
                <a:hlinkClick r:id="rId2"/>
              </a:rPr>
              <a:t>GEMSS@IronBow.com</a:t>
            </a:r>
            <a:endParaRPr lang="en-US" dirty="0"/>
          </a:p>
          <a:p>
            <a:endParaRPr lang="en-US" dirty="0"/>
          </a:p>
          <a:p>
            <a:r>
              <a:rPr lang="en-US" dirty="0"/>
              <a:t>DAF GEMSS Program Website:</a:t>
            </a:r>
          </a:p>
          <a:p>
            <a:pPr marL="0" indent="0">
              <a:buNone/>
            </a:pPr>
            <a:r>
              <a:rPr lang="en-US" dirty="0">
                <a:hlinkClick r:id="rId3"/>
              </a:rPr>
              <a:t>Iron Bow Technologies | Air Force &amp; Space Force GEMSS Program</a:t>
            </a:r>
            <a:endParaRPr lang="en-US" dirty="0"/>
          </a:p>
        </p:txBody>
      </p:sp>
      <p:sp>
        <p:nvSpPr>
          <p:cNvPr id="4" name="TextBox 3">
            <a:extLst>
              <a:ext uri="{FF2B5EF4-FFF2-40B4-BE49-F238E27FC236}">
                <a16:creationId xmlns:a16="http://schemas.microsoft.com/office/drawing/2014/main" id="{CB0CB97C-85F0-D31A-7DB1-B63035677303}"/>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lumMod val="85000"/>
                  </a:prstClr>
                </a:solidFill>
                <a:effectLst/>
                <a:uLnTx/>
                <a:uFillTx/>
                <a:latin typeface="Calibri Light" panose="020F0302020204030204"/>
                <a:ea typeface="+mn-ea"/>
                <a:cs typeface="+mn-cs"/>
              </a:rPr>
              <a:t>Still Not Sure About CLC</a:t>
            </a:r>
            <a:endPar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0132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39FD4-6B09-62F8-9CD3-FE931F551211}"/>
              </a:ext>
            </a:extLst>
          </p:cNvPr>
          <p:cNvSpPr>
            <a:spLocks noGrp="1"/>
          </p:cNvSpPr>
          <p:nvPr>
            <p:ph type="title"/>
          </p:nvPr>
        </p:nvSpPr>
        <p:spPr>
          <a:xfrm>
            <a:off x="2627669" y="41967"/>
            <a:ext cx="7471720" cy="747781"/>
          </a:xfrm>
        </p:spPr>
        <p:txBody>
          <a:bodyPr>
            <a:normAutofit/>
          </a:bodyPr>
          <a:lstStyle/>
          <a:p>
            <a:r>
              <a:rPr lang="en-US" dirty="0">
                <a:solidFill>
                  <a:srgbClr val="D9D9D9"/>
                </a:solidFill>
              </a:rPr>
              <a:t>DAF GEMSS Team</a:t>
            </a:r>
          </a:p>
        </p:txBody>
      </p:sp>
      <p:sp>
        <p:nvSpPr>
          <p:cNvPr id="6" name="TextBox 5">
            <a:extLst>
              <a:ext uri="{FF2B5EF4-FFF2-40B4-BE49-F238E27FC236}">
                <a16:creationId xmlns:a16="http://schemas.microsoft.com/office/drawing/2014/main" id="{71792D09-1A9C-FC49-130F-7DD6D03B284B}"/>
              </a:ext>
            </a:extLst>
          </p:cNvPr>
          <p:cNvSpPr txBox="1"/>
          <p:nvPr/>
        </p:nvSpPr>
        <p:spPr>
          <a:xfrm>
            <a:off x="8457557" y="5331314"/>
            <a:ext cx="3429370" cy="461665"/>
          </a:xfrm>
          <a:prstGeom prst="rect">
            <a:avLst/>
          </a:prstGeom>
          <a:noFill/>
        </p:spPr>
        <p:txBody>
          <a:bodyPr wrap="square" rtlCol="0">
            <a:spAutoFit/>
          </a:bodyPr>
          <a:lstStyle/>
          <a:p>
            <a:pPr algn="ctr"/>
            <a:r>
              <a:rPr lang="en-US" sz="2400" b="1" dirty="0">
                <a:solidFill>
                  <a:srgbClr val="0D274D"/>
                </a:solidFill>
                <a:latin typeface="CiscoSansTT Heavy" panose="020B0503020201020303" pitchFamily="34" charset="0"/>
                <a:ea typeface="ＭＳ Ｐゴシック" charset="0"/>
                <a:hlinkClick r:id="rId3"/>
              </a:rPr>
              <a:t>GEMSS@IronBow.com</a:t>
            </a:r>
            <a:r>
              <a:rPr lang="en-US" sz="2400" b="1" dirty="0">
                <a:solidFill>
                  <a:srgbClr val="0D274D"/>
                </a:solidFill>
                <a:latin typeface="CiscoSansTT Heavy" panose="020B0503020201020303" pitchFamily="34" charset="0"/>
                <a:ea typeface="ＭＳ Ｐゴシック" charset="0"/>
              </a:rPr>
              <a:t> </a:t>
            </a:r>
          </a:p>
        </p:txBody>
      </p:sp>
      <p:sp>
        <p:nvSpPr>
          <p:cNvPr id="9" name="Rectangle: Rounded Corners 8">
            <a:extLst>
              <a:ext uri="{FF2B5EF4-FFF2-40B4-BE49-F238E27FC236}">
                <a16:creationId xmlns:a16="http://schemas.microsoft.com/office/drawing/2014/main" id="{1587B744-CBE6-30D3-B6E2-E3536D3E4997}"/>
              </a:ext>
            </a:extLst>
          </p:cNvPr>
          <p:cNvSpPr/>
          <p:nvPr/>
        </p:nvSpPr>
        <p:spPr>
          <a:xfrm>
            <a:off x="619045" y="1184891"/>
            <a:ext cx="2783196" cy="4106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Account Team (Sales)</a:t>
            </a:r>
          </a:p>
        </p:txBody>
      </p:sp>
      <p:sp>
        <p:nvSpPr>
          <p:cNvPr id="10" name="Rectangle: Rounded Corners 9">
            <a:extLst>
              <a:ext uri="{FF2B5EF4-FFF2-40B4-BE49-F238E27FC236}">
                <a16:creationId xmlns:a16="http://schemas.microsoft.com/office/drawing/2014/main" id="{4848F75A-BA1E-A065-2200-2A25BB065E99}"/>
              </a:ext>
            </a:extLst>
          </p:cNvPr>
          <p:cNvSpPr/>
          <p:nvPr/>
        </p:nvSpPr>
        <p:spPr>
          <a:xfrm>
            <a:off x="4700180" y="1184891"/>
            <a:ext cx="2908933" cy="4106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GEMSS Support Team</a:t>
            </a:r>
          </a:p>
        </p:txBody>
      </p:sp>
      <p:sp>
        <p:nvSpPr>
          <p:cNvPr id="12" name="Rectangle: Rounded Corners 11">
            <a:extLst>
              <a:ext uri="{FF2B5EF4-FFF2-40B4-BE49-F238E27FC236}">
                <a16:creationId xmlns:a16="http://schemas.microsoft.com/office/drawing/2014/main" id="{23B49512-1236-8441-0CCE-81266C7BD746}"/>
              </a:ext>
            </a:extLst>
          </p:cNvPr>
          <p:cNvSpPr/>
          <p:nvPr/>
        </p:nvSpPr>
        <p:spPr>
          <a:xfrm>
            <a:off x="8779169" y="1184891"/>
            <a:ext cx="2791637" cy="4106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Leadership, Strategy</a:t>
            </a:r>
          </a:p>
        </p:txBody>
      </p:sp>
      <p:grpSp>
        <p:nvGrpSpPr>
          <p:cNvPr id="34" name="Group 33">
            <a:extLst>
              <a:ext uri="{FF2B5EF4-FFF2-40B4-BE49-F238E27FC236}">
                <a16:creationId xmlns:a16="http://schemas.microsoft.com/office/drawing/2014/main" id="{C6F08F2D-F750-F633-3E45-96A8FCF14B79}"/>
              </a:ext>
            </a:extLst>
          </p:cNvPr>
          <p:cNvGrpSpPr/>
          <p:nvPr/>
        </p:nvGrpSpPr>
        <p:grpSpPr>
          <a:xfrm>
            <a:off x="4700180" y="4493681"/>
            <a:ext cx="2908934" cy="833561"/>
            <a:chOff x="3457574" y="1819275"/>
            <a:chExt cx="2569846" cy="833561"/>
          </a:xfrm>
        </p:grpSpPr>
        <p:sp>
          <p:nvSpPr>
            <p:cNvPr id="35" name="Rectangle 34">
              <a:extLst>
                <a:ext uri="{FF2B5EF4-FFF2-40B4-BE49-F238E27FC236}">
                  <a16:creationId xmlns:a16="http://schemas.microsoft.com/office/drawing/2014/main" id="{4EC5406C-14E3-B63B-F595-40D6F2FF8336}"/>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Monica Guevara</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Operations Manager</a:t>
              </a:r>
            </a:p>
            <a:p>
              <a:pPr lvl="2">
                <a:spcAft>
                  <a:spcPts val="200"/>
                </a:spcAft>
              </a:pPr>
              <a:r>
                <a:rPr lang="en-US" sz="1000" b="0" i="0" u="none" strike="noStrike" dirty="0">
                  <a:solidFill>
                    <a:srgbClr val="2A6AAA"/>
                  </a:solidFill>
                  <a:effectLst/>
                  <a:latin typeface="-apple-system"/>
                  <a:hlinkClick r:id="rId4"/>
                </a:rPr>
                <a:t>monica.guevara@ironbow.com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210-612-4501</a:t>
              </a:r>
            </a:p>
          </p:txBody>
        </p:sp>
        <p:sp>
          <p:nvSpPr>
            <p:cNvPr id="36" name="Rectangle 35">
              <a:extLst>
                <a:ext uri="{FF2B5EF4-FFF2-40B4-BE49-F238E27FC236}">
                  <a16:creationId xmlns:a16="http://schemas.microsoft.com/office/drawing/2014/main" id="{5D7CEAAC-8D08-E382-3BF5-4B16123AAED8}"/>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76F8723-D5A8-BC84-E4D6-584B793DA383}"/>
              </a:ext>
            </a:extLst>
          </p:cNvPr>
          <p:cNvGrpSpPr/>
          <p:nvPr/>
        </p:nvGrpSpPr>
        <p:grpSpPr>
          <a:xfrm>
            <a:off x="4700180" y="5399143"/>
            <a:ext cx="2908934" cy="947228"/>
            <a:chOff x="3211050" y="1712276"/>
            <a:chExt cx="2791639" cy="833561"/>
          </a:xfrm>
        </p:grpSpPr>
        <p:grpSp>
          <p:nvGrpSpPr>
            <p:cNvPr id="18" name="Group 17">
              <a:extLst>
                <a:ext uri="{FF2B5EF4-FFF2-40B4-BE49-F238E27FC236}">
                  <a16:creationId xmlns:a16="http://schemas.microsoft.com/office/drawing/2014/main" id="{54E0CA94-61C5-6F88-C533-8265FF4C4B99}"/>
                </a:ext>
              </a:extLst>
            </p:cNvPr>
            <p:cNvGrpSpPr/>
            <p:nvPr/>
          </p:nvGrpSpPr>
          <p:grpSpPr>
            <a:xfrm>
              <a:off x="3211050" y="1712276"/>
              <a:ext cx="2791639" cy="833561"/>
              <a:chOff x="3457574" y="1819275"/>
              <a:chExt cx="2569846" cy="833561"/>
            </a:xfrm>
          </p:grpSpPr>
          <p:sp>
            <p:nvSpPr>
              <p:cNvPr id="19" name="Rectangle 18">
                <a:extLst>
                  <a:ext uri="{FF2B5EF4-FFF2-40B4-BE49-F238E27FC236}">
                    <a16:creationId xmlns:a16="http://schemas.microsoft.com/office/drawing/2014/main" id="{0587A34D-EFDB-11E2-3C1A-DF9FE7BA4FA8}"/>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Mike Lydo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Senior Manager, Software &amp; Adoption Services</a:t>
                </a:r>
              </a:p>
              <a:p>
                <a:pPr lvl="2">
                  <a:spcAft>
                    <a:spcPts val="200"/>
                  </a:spcAft>
                </a:pPr>
                <a:r>
                  <a:rPr lang="en-US" sz="1000" b="0" i="0" u="none" strike="noStrike" dirty="0">
                    <a:solidFill>
                      <a:srgbClr val="2A6AAA"/>
                    </a:solidFill>
                    <a:effectLst/>
                    <a:latin typeface="-apple-system"/>
                    <a:hlinkClick r:id="rId5"/>
                  </a:rPr>
                  <a:t>mike.lydo@ironbow.com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716-515-8547</a:t>
                </a:r>
              </a:p>
            </p:txBody>
          </p:sp>
          <p:sp>
            <p:nvSpPr>
              <p:cNvPr id="20" name="Rectangle 19">
                <a:extLst>
                  <a:ext uri="{FF2B5EF4-FFF2-40B4-BE49-F238E27FC236}">
                    <a16:creationId xmlns:a16="http://schemas.microsoft.com/office/drawing/2014/main" id="{4AD90E03-168A-2AB6-DFEC-56BBF464EA1A}"/>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3" name="Picture 9">
              <a:extLst>
                <a:ext uri="{FF2B5EF4-FFF2-40B4-BE49-F238E27FC236}">
                  <a16:creationId xmlns:a16="http://schemas.microsoft.com/office/drawing/2014/main" id="{BF46C1C6-A942-28C5-0D94-8DC41ECF0A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01094" y="1880589"/>
              <a:ext cx="498475" cy="444922"/>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pic>
        <p:nvPicPr>
          <p:cNvPr id="1028" name="Picture 1027">
            <a:extLst>
              <a:ext uri="{FF2B5EF4-FFF2-40B4-BE49-F238E27FC236}">
                <a16:creationId xmlns:a16="http://schemas.microsoft.com/office/drawing/2014/main" id="{955A2A33-FF95-98F1-897F-141D8AB4A18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04768" y="4633436"/>
            <a:ext cx="513788" cy="513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1" name="Group 20">
            <a:extLst>
              <a:ext uri="{FF2B5EF4-FFF2-40B4-BE49-F238E27FC236}">
                <a16:creationId xmlns:a16="http://schemas.microsoft.com/office/drawing/2014/main" id="{873B8D92-1F8D-DC1C-B0D8-C4C72D9B2C55}"/>
              </a:ext>
            </a:extLst>
          </p:cNvPr>
          <p:cNvGrpSpPr/>
          <p:nvPr/>
        </p:nvGrpSpPr>
        <p:grpSpPr>
          <a:xfrm>
            <a:off x="4700180" y="2674265"/>
            <a:ext cx="2908934" cy="833561"/>
            <a:chOff x="3211050" y="3533918"/>
            <a:chExt cx="2791639" cy="833561"/>
          </a:xfrm>
        </p:grpSpPr>
        <p:grpSp>
          <p:nvGrpSpPr>
            <p:cNvPr id="22" name="Group 21">
              <a:extLst>
                <a:ext uri="{FF2B5EF4-FFF2-40B4-BE49-F238E27FC236}">
                  <a16:creationId xmlns:a16="http://schemas.microsoft.com/office/drawing/2014/main" id="{12912112-5E78-C047-F006-39E5D33DA7A7}"/>
                </a:ext>
              </a:extLst>
            </p:cNvPr>
            <p:cNvGrpSpPr/>
            <p:nvPr/>
          </p:nvGrpSpPr>
          <p:grpSpPr>
            <a:xfrm>
              <a:off x="3211050" y="3533918"/>
              <a:ext cx="2791639" cy="833561"/>
              <a:chOff x="3457574" y="1819275"/>
              <a:chExt cx="2569846" cy="833561"/>
            </a:xfrm>
          </p:grpSpPr>
          <p:sp>
            <p:nvSpPr>
              <p:cNvPr id="23" name="Rectangle 22">
                <a:extLst>
                  <a:ext uri="{FF2B5EF4-FFF2-40B4-BE49-F238E27FC236}">
                    <a16:creationId xmlns:a16="http://schemas.microsoft.com/office/drawing/2014/main" id="{986CB290-09E2-B661-D8F1-6E736285A885}"/>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Mike Hart</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Engineer</a:t>
                </a:r>
              </a:p>
              <a:p>
                <a:pPr lvl="2">
                  <a:spcAft>
                    <a:spcPts val="200"/>
                  </a:spcAft>
                </a:pPr>
                <a:r>
                  <a:rPr lang="en-US" sz="1000" dirty="0">
                    <a:solidFill>
                      <a:srgbClr val="2A6AAA"/>
                    </a:solidFill>
                    <a:latin typeface="-apple-system"/>
                    <a:hlinkClick r:id="rId8"/>
                  </a:rPr>
                  <a:t>michael.hart@ironbow.com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703-674-5229</a:t>
                </a:r>
              </a:p>
            </p:txBody>
          </p:sp>
          <p:sp>
            <p:nvSpPr>
              <p:cNvPr id="24" name="Rectangle 23">
                <a:extLst>
                  <a:ext uri="{FF2B5EF4-FFF2-40B4-BE49-F238E27FC236}">
                    <a16:creationId xmlns:a16="http://schemas.microsoft.com/office/drawing/2014/main" id="{D3A52D5E-E309-CC10-3DDA-8374AADD89BA}"/>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4" name="Picture 1033">
              <a:extLst>
                <a:ext uri="{FF2B5EF4-FFF2-40B4-BE49-F238E27FC236}">
                  <a16:creationId xmlns:a16="http://schemas.microsoft.com/office/drawing/2014/main" id="{98F9E559-688B-86D1-1FE2-F51D84B7CD1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501094" y="3722098"/>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5" name="Group 24">
            <a:extLst>
              <a:ext uri="{FF2B5EF4-FFF2-40B4-BE49-F238E27FC236}">
                <a16:creationId xmlns:a16="http://schemas.microsoft.com/office/drawing/2014/main" id="{BDB4DA4F-912C-257E-F5D4-AD463C184B0F}"/>
              </a:ext>
            </a:extLst>
          </p:cNvPr>
          <p:cNvGrpSpPr/>
          <p:nvPr/>
        </p:nvGrpSpPr>
        <p:grpSpPr>
          <a:xfrm>
            <a:off x="4700180" y="1722834"/>
            <a:ext cx="2908934" cy="879937"/>
            <a:chOff x="3211050" y="2615145"/>
            <a:chExt cx="2791639" cy="879937"/>
          </a:xfrm>
        </p:grpSpPr>
        <p:grpSp>
          <p:nvGrpSpPr>
            <p:cNvPr id="26" name="Group 25">
              <a:extLst>
                <a:ext uri="{FF2B5EF4-FFF2-40B4-BE49-F238E27FC236}">
                  <a16:creationId xmlns:a16="http://schemas.microsoft.com/office/drawing/2014/main" id="{FDF27382-D087-B806-77B7-A451315C1F3E}"/>
                </a:ext>
              </a:extLst>
            </p:cNvPr>
            <p:cNvGrpSpPr/>
            <p:nvPr/>
          </p:nvGrpSpPr>
          <p:grpSpPr>
            <a:xfrm>
              <a:off x="3211050" y="2615145"/>
              <a:ext cx="2791639" cy="879937"/>
              <a:chOff x="3457574" y="1819275"/>
              <a:chExt cx="2569846" cy="879937"/>
            </a:xfrm>
          </p:grpSpPr>
          <p:sp>
            <p:nvSpPr>
              <p:cNvPr id="27" name="Rectangle 26">
                <a:extLst>
                  <a:ext uri="{FF2B5EF4-FFF2-40B4-BE49-F238E27FC236}">
                    <a16:creationId xmlns:a16="http://schemas.microsoft.com/office/drawing/2014/main" id="{FCD4F287-00D3-A5E1-246D-B131BC071AAA}"/>
                  </a:ext>
                </a:extLst>
              </p:cNvPr>
              <p:cNvSpPr/>
              <p:nvPr/>
            </p:nvSpPr>
            <p:spPr>
              <a:xfrm>
                <a:off x="3457574" y="1819275"/>
                <a:ext cx="2569846" cy="8799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Steve Esposito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Director</a:t>
                </a:r>
              </a:p>
              <a:p>
                <a:pPr lvl="2">
                  <a:spcAft>
                    <a:spcPts val="200"/>
                  </a:spcAft>
                </a:pPr>
                <a:r>
                  <a:rPr lang="en-US" sz="1000" dirty="0">
                    <a:solidFill>
                      <a:srgbClr val="333333"/>
                    </a:solidFill>
                    <a:latin typeface="-apple-system"/>
                    <a:hlinkClick r:id="rId10"/>
                  </a:rPr>
                  <a:t>Stephen.esposito.1.ctr@us.af.mil</a:t>
                </a:r>
                <a:r>
                  <a:rPr lang="en-US" sz="1000" dirty="0">
                    <a:solidFill>
                      <a:srgbClr val="333333"/>
                    </a:solidFill>
                    <a:latin typeface="-apple-system"/>
                  </a:rPr>
                  <a:t> </a:t>
                </a:r>
                <a:endParaRPr lang="en-US" sz="1000" b="0" i="0" dirty="0">
                  <a:solidFill>
                    <a:srgbClr val="333333"/>
                  </a:solidFill>
                  <a:effectLst/>
                  <a:latin typeface="-apple-system"/>
                </a:endParaRPr>
              </a:p>
              <a:p>
                <a:pPr lvl="2">
                  <a:spcAft>
                    <a:spcPts val="200"/>
                  </a:spcAft>
                </a:pPr>
                <a:r>
                  <a:rPr lang="en-US" sz="1000" b="0" i="0" u="none" strike="noStrike" dirty="0">
                    <a:solidFill>
                      <a:srgbClr val="2A6AAA"/>
                    </a:solidFill>
                    <a:effectLst/>
                    <a:latin typeface="-apple-system"/>
                    <a:hlinkClick r:id="rId11"/>
                  </a:rPr>
                  <a:t>stephen.esposito@ironbow.com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571-324-1371</a:t>
                </a:r>
              </a:p>
            </p:txBody>
          </p:sp>
          <p:sp>
            <p:nvSpPr>
              <p:cNvPr id="28" name="Rectangle 27">
                <a:extLst>
                  <a:ext uri="{FF2B5EF4-FFF2-40B4-BE49-F238E27FC236}">
                    <a16:creationId xmlns:a16="http://schemas.microsoft.com/office/drawing/2014/main" id="{4AB566AB-D1E7-EAC0-9B07-29C248C861A1}"/>
                  </a:ext>
                </a:extLst>
              </p:cNvPr>
              <p:cNvSpPr/>
              <p:nvPr/>
            </p:nvSpPr>
            <p:spPr>
              <a:xfrm>
                <a:off x="3457576" y="1819275"/>
                <a:ext cx="70484" cy="868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6" name="Picture 1035">
              <a:extLst>
                <a:ext uri="{FF2B5EF4-FFF2-40B4-BE49-F238E27FC236}">
                  <a16:creationId xmlns:a16="http://schemas.microsoft.com/office/drawing/2014/main" id="{DFE52993-4CEE-7271-C29A-FDDBC68BA73D}"/>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26636" y="2830230"/>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6" name="Group 15">
            <a:extLst>
              <a:ext uri="{FF2B5EF4-FFF2-40B4-BE49-F238E27FC236}">
                <a16:creationId xmlns:a16="http://schemas.microsoft.com/office/drawing/2014/main" id="{41856DCD-13BF-4342-B3DC-687C9D20D51E}"/>
              </a:ext>
            </a:extLst>
          </p:cNvPr>
          <p:cNvGrpSpPr/>
          <p:nvPr/>
        </p:nvGrpSpPr>
        <p:grpSpPr>
          <a:xfrm>
            <a:off x="8776425" y="1722834"/>
            <a:ext cx="2791639" cy="833561"/>
            <a:chOff x="9213460" y="3533916"/>
            <a:chExt cx="2791639" cy="833561"/>
          </a:xfrm>
        </p:grpSpPr>
        <p:grpSp>
          <p:nvGrpSpPr>
            <p:cNvPr id="1044" name="Group 1043">
              <a:extLst>
                <a:ext uri="{FF2B5EF4-FFF2-40B4-BE49-F238E27FC236}">
                  <a16:creationId xmlns:a16="http://schemas.microsoft.com/office/drawing/2014/main" id="{A4CF10CF-4EFA-1A8B-ED1B-5730D74323A0}"/>
                </a:ext>
              </a:extLst>
            </p:cNvPr>
            <p:cNvGrpSpPr/>
            <p:nvPr/>
          </p:nvGrpSpPr>
          <p:grpSpPr>
            <a:xfrm>
              <a:off x="9213460" y="3533916"/>
              <a:ext cx="2791639" cy="833561"/>
              <a:chOff x="3457574" y="1819275"/>
              <a:chExt cx="2569846" cy="833561"/>
            </a:xfrm>
          </p:grpSpPr>
          <p:sp>
            <p:nvSpPr>
              <p:cNvPr id="1045" name="Rectangle 1044">
                <a:extLst>
                  <a:ext uri="{FF2B5EF4-FFF2-40B4-BE49-F238E27FC236}">
                    <a16:creationId xmlns:a16="http://schemas.microsoft.com/office/drawing/2014/main" id="{93508CFA-8B75-B1BC-C627-85B6BBA38FCC}"/>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Andrew </a:t>
                </a:r>
                <a:r>
                  <a:rPr lang="en-US" sz="1000" dirty="0" err="1">
                    <a:solidFill>
                      <a:srgbClr val="2A6AAA"/>
                    </a:solidFill>
                    <a:latin typeface="-apple-system"/>
                  </a:rPr>
                  <a:t>D’Ippolito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Vice President, Global Def </a:t>
                </a:r>
                <a:r>
                  <a:rPr lang="en-US" sz="1000" b="0" i="0" dirty="0" err="1">
                    <a:solidFill>
                      <a:srgbClr val="333333"/>
                    </a:solidFill>
                    <a:effectLst/>
                    <a:latin typeface="-apple-system"/>
                  </a:rPr>
                  <a:t>Pgms</a:t>
                </a:r>
                <a:endParaRPr lang="en-US" sz="1000" b="0" i="0" dirty="0">
                  <a:solidFill>
                    <a:srgbClr val="333333"/>
                  </a:solidFill>
                  <a:effectLst/>
                  <a:latin typeface="-apple-system"/>
                </a:endParaRPr>
              </a:p>
              <a:p>
                <a:pPr lvl="2">
                  <a:spcAft>
                    <a:spcPts val="200"/>
                  </a:spcAft>
                </a:pPr>
                <a:r>
                  <a:rPr lang="en-US" sz="1000" b="0" i="0" u="none" strike="noStrike" dirty="0">
                    <a:solidFill>
                      <a:srgbClr val="2A6AAA"/>
                    </a:solidFill>
                    <a:effectLst/>
                    <a:latin typeface="-apple-system"/>
                    <a:hlinkClick r:id="rId13"/>
                  </a:rPr>
                  <a:t>andrew.dippolito@ironbow.com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813-734-0330</a:t>
                </a:r>
              </a:p>
            </p:txBody>
          </p:sp>
          <p:sp>
            <p:nvSpPr>
              <p:cNvPr id="1046" name="Rectangle 1045">
                <a:extLst>
                  <a:ext uri="{FF2B5EF4-FFF2-40B4-BE49-F238E27FC236}">
                    <a16:creationId xmlns:a16="http://schemas.microsoft.com/office/drawing/2014/main" id="{C2F64DC8-392B-ABFC-C0E0-22347E296474}"/>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43" name="Picture 1042">
              <a:extLst>
                <a:ext uri="{FF2B5EF4-FFF2-40B4-BE49-F238E27FC236}">
                  <a16:creationId xmlns:a16="http://schemas.microsoft.com/office/drawing/2014/main" id="{C2932271-FA46-44C3-8F25-87707B51410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499952" y="3674664"/>
              <a:ext cx="461819" cy="45720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8" name="Group 7">
            <a:extLst>
              <a:ext uri="{FF2B5EF4-FFF2-40B4-BE49-F238E27FC236}">
                <a16:creationId xmlns:a16="http://schemas.microsoft.com/office/drawing/2014/main" id="{663E1D02-5F94-1007-5A5B-0E51795B961A}"/>
              </a:ext>
            </a:extLst>
          </p:cNvPr>
          <p:cNvGrpSpPr/>
          <p:nvPr/>
        </p:nvGrpSpPr>
        <p:grpSpPr>
          <a:xfrm>
            <a:off x="8776422" y="2629864"/>
            <a:ext cx="2791639" cy="833561"/>
            <a:chOff x="9213462" y="1705298"/>
            <a:chExt cx="2791639" cy="833561"/>
          </a:xfrm>
        </p:grpSpPr>
        <p:grpSp>
          <p:nvGrpSpPr>
            <p:cNvPr id="38" name="Group 37">
              <a:extLst>
                <a:ext uri="{FF2B5EF4-FFF2-40B4-BE49-F238E27FC236}">
                  <a16:creationId xmlns:a16="http://schemas.microsoft.com/office/drawing/2014/main" id="{25DB1EF6-B29A-F4F1-3BDC-9A25E4153194}"/>
                </a:ext>
              </a:extLst>
            </p:cNvPr>
            <p:cNvGrpSpPr/>
            <p:nvPr/>
          </p:nvGrpSpPr>
          <p:grpSpPr>
            <a:xfrm>
              <a:off x="9213462" y="1705298"/>
              <a:ext cx="2791639" cy="833561"/>
              <a:chOff x="3457574" y="1819275"/>
              <a:chExt cx="2569846" cy="833561"/>
            </a:xfrm>
          </p:grpSpPr>
          <p:sp>
            <p:nvSpPr>
              <p:cNvPr id="39" name="Rectangle 38">
                <a:extLst>
                  <a:ext uri="{FF2B5EF4-FFF2-40B4-BE49-F238E27FC236}">
                    <a16:creationId xmlns:a16="http://schemas.microsoft.com/office/drawing/2014/main" id="{51A6B652-F4E7-419D-240A-5C2137BB6C33}"/>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Rob Watson</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Vice President, DoD Sales</a:t>
                </a:r>
              </a:p>
              <a:p>
                <a:pPr lvl="2">
                  <a:spcAft>
                    <a:spcPts val="200"/>
                  </a:spcAft>
                </a:pPr>
                <a:r>
                  <a:rPr lang="en-US" sz="1000" dirty="0">
                    <a:solidFill>
                      <a:srgbClr val="2A6AAA"/>
                    </a:solidFill>
                    <a:latin typeface="-apple-system"/>
                    <a:hlinkClick r:id="rId15"/>
                  </a:rPr>
                  <a:t>rob.watson@ironbow.com</a:t>
                </a:r>
                <a:endParaRPr lang="en-US" sz="1000" b="0" i="0" dirty="0">
                  <a:solidFill>
                    <a:srgbClr val="333333"/>
                  </a:solidFill>
                  <a:effectLst/>
                  <a:latin typeface="-apple-system"/>
                </a:endParaRPr>
              </a:p>
            </p:txBody>
          </p:sp>
          <p:sp>
            <p:nvSpPr>
              <p:cNvPr id="40" name="Rectangle 39">
                <a:extLst>
                  <a:ext uri="{FF2B5EF4-FFF2-40B4-BE49-F238E27FC236}">
                    <a16:creationId xmlns:a16="http://schemas.microsoft.com/office/drawing/2014/main" id="{7F129EDF-FAF9-A200-2148-1DFA57A688C6}"/>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ED76F19-AD48-28F6-4EE0-2BF06DA238B7}"/>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9499952" y="1878927"/>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5" name="Group 4">
            <a:extLst>
              <a:ext uri="{FF2B5EF4-FFF2-40B4-BE49-F238E27FC236}">
                <a16:creationId xmlns:a16="http://schemas.microsoft.com/office/drawing/2014/main" id="{1A0120BC-E970-3425-E2DB-B6769C8B536D}"/>
              </a:ext>
            </a:extLst>
          </p:cNvPr>
          <p:cNvGrpSpPr/>
          <p:nvPr/>
        </p:nvGrpSpPr>
        <p:grpSpPr>
          <a:xfrm>
            <a:off x="619047" y="1722834"/>
            <a:ext cx="2791639" cy="731520"/>
            <a:chOff x="218234" y="1705300"/>
            <a:chExt cx="2791639" cy="740943"/>
          </a:xfrm>
        </p:grpSpPr>
        <p:grpSp>
          <p:nvGrpSpPr>
            <p:cNvPr id="7" name="Group 6">
              <a:extLst>
                <a:ext uri="{FF2B5EF4-FFF2-40B4-BE49-F238E27FC236}">
                  <a16:creationId xmlns:a16="http://schemas.microsoft.com/office/drawing/2014/main" id="{E6F4FEDA-F7A2-C164-B15C-656925F37177}"/>
                </a:ext>
              </a:extLst>
            </p:cNvPr>
            <p:cNvGrpSpPr/>
            <p:nvPr/>
          </p:nvGrpSpPr>
          <p:grpSpPr>
            <a:xfrm>
              <a:off x="218234" y="1705300"/>
              <a:ext cx="2791639" cy="740943"/>
              <a:chOff x="3457574" y="1819275"/>
              <a:chExt cx="2569846" cy="740943"/>
            </a:xfrm>
          </p:grpSpPr>
          <p:sp>
            <p:nvSpPr>
              <p:cNvPr id="50" name="Rectangle 49">
                <a:extLst>
                  <a:ext uri="{FF2B5EF4-FFF2-40B4-BE49-F238E27FC236}">
                    <a16:creationId xmlns:a16="http://schemas.microsoft.com/office/drawing/2014/main" id="{A7DED328-A541-06F4-C471-7A341BD8F34B}"/>
                  </a:ext>
                </a:extLst>
              </p:cNvPr>
              <p:cNvSpPr/>
              <p:nvPr/>
            </p:nvSpPr>
            <p:spPr>
              <a:xfrm>
                <a:off x="3457574" y="1819275"/>
                <a:ext cx="2569846" cy="7409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Eric R Younkin</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DAF HQ, ACC, CCC, PACAF, INDO</a:t>
                </a:r>
              </a:p>
              <a:p>
                <a:pPr lvl="2">
                  <a:spcAft>
                    <a:spcPts val="200"/>
                  </a:spcAft>
                </a:pPr>
                <a:r>
                  <a:rPr lang="en-US" sz="1000" b="0" i="0" u="none" strike="noStrike" dirty="0">
                    <a:solidFill>
                      <a:srgbClr val="2A6AAA"/>
                    </a:solidFill>
                    <a:effectLst/>
                    <a:latin typeface="-apple-system"/>
                    <a:hlinkClick r:id="rId17" tooltip="eric.younkin@ironbow.com"/>
                  </a:rPr>
                  <a:t>eric.younkin@ironbow.com</a:t>
                </a:r>
                <a:endParaRPr lang="en-US" sz="1000" b="0" i="0" dirty="0">
                  <a:solidFill>
                    <a:srgbClr val="333333"/>
                  </a:solidFill>
                  <a:effectLst/>
                  <a:latin typeface="-apple-system"/>
                </a:endParaRPr>
              </a:p>
              <a:p>
                <a:pPr lvl="2">
                  <a:spcAft>
                    <a:spcPts val="200"/>
                  </a:spcAft>
                </a:pPr>
                <a:r>
                  <a:rPr lang="en-US" sz="1000" dirty="0">
                    <a:solidFill>
                      <a:srgbClr val="333333"/>
                    </a:solidFill>
                    <a:latin typeface="-apple-system"/>
                  </a:rPr>
                  <a:t>571-405-0148</a:t>
                </a:r>
                <a:endParaRPr lang="en-US" sz="1000" b="0" i="0" dirty="0">
                  <a:solidFill>
                    <a:srgbClr val="333333"/>
                  </a:solidFill>
                  <a:effectLst/>
                  <a:latin typeface="-apple-system"/>
                </a:endParaRPr>
              </a:p>
            </p:txBody>
          </p:sp>
          <p:sp>
            <p:nvSpPr>
              <p:cNvPr id="51" name="Rectangle 50">
                <a:extLst>
                  <a:ext uri="{FF2B5EF4-FFF2-40B4-BE49-F238E27FC236}">
                    <a16:creationId xmlns:a16="http://schemas.microsoft.com/office/drawing/2014/main" id="{3447FB7A-A7B3-98E7-099F-1CA01B754E26}"/>
                  </a:ext>
                </a:extLst>
              </p:cNvPr>
              <p:cNvSpPr/>
              <p:nvPr/>
            </p:nvSpPr>
            <p:spPr>
              <a:xfrm>
                <a:off x="3457575" y="1819275"/>
                <a:ext cx="70484" cy="740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C294BA33-0F5C-A859-4767-D5E7EC954A59}"/>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514605" y="1844870"/>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52" name="Group 51">
            <a:extLst>
              <a:ext uri="{FF2B5EF4-FFF2-40B4-BE49-F238E27FC236}">
                <a16:creationId xmlns:a16="http://schemas.microsoft.com/office/drawing/2014/main" id="{FC43E82F-CD55-6D1C-28C6-68066836694E}"/>
              </a:ext>
            </a:extLst>
          </p:cNvPr>
          <p:cNvGrpSpPr/>
          <p:nvPr/>
        </p:nvGrpSpPr>
        <p:grpSpPr>
          <a:xfrm>
            <a:off x="619045" y="2542154"/>
            <a:ext cx="2791639" cy="731521"/>
            <a:chOff x="9213462" y="1705298"/>
            <a:chExt cx="2791639" cy="731521"/>
          </a:xfrm>
        </p:grpSpPr>
        <p:grpSp>
          <p:nvGrpSpPr>
            <p:cNvPr id="54" name="Group 53">
              <a:extLst>
                <a:ext uri="{FF2B5EF4-FFF2-40B4-BE49-F238E27FC236}">
                  <a16:creationId xmlns:a16="http://schemas.microsoft.com/office/drawing/2014/main" id="{8BE4E2E2-FD35-1C99-35B2-8D5D6D01D0CE}"/>
                </a:ext>
              </a:extLst>
            </p:cNvPr>
            <p:cNvGrpSpPr/>
            <p:nvPr/>
          </p:nvGrpSpPr>
          <p:grpSpPr>
            <a:xfrm>
              <a:off x="9213462" y="1705298"/>
              <a:ext cx="2791639" cy="731521"/>
              <a:chOff x="3457574" y="1819275"/>
              <a:chExt cx="2569846" cy="731521"/>
            </a:xfrm>
          </p:grpSpPr>
          <p:sp>
            <p:nvSpPr>
              <p:cNvPr id="56" name="Rectangle 55">
                <a:extLst>
                  <a:ext uri="{FF2B5EF4-FFF2-40B4-BE49-F238E27FC236}">
                    <a16:creationId xmlns:a16="http://schemas.microsoft.com/office/drawing/2014/main" id="{6EE66DE5-EB06-EDD1-EF78-295648005B6E}"/>
                  </a:ext>
                </a:extLst>
              </p:cNvPr>
              <p:cNvSpPr/>
              <p:nvPr/>
            </p:nvSpPr>
            <p:spPr>
              <a:xfrm>
                <a:off x="3457574" y="1819275"/>
                <a:ext cx="2569846" cy="7315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Drew Gerber</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ANG, AFRC, AETC</a:t>
                </a:r>
              </a:p>
              <a:p>
                <a:pPr lvl="2">
                  <a:spcAft>
                    <a:spcPts val="200"/>
                  </a:spcAft>
                </a:pPr>
                <a:r>
                  <a:rPr lang="en-US" sz="1000" dirty="0">
                    <a:solidFill>
                      <a:srgbClr val="2A6AAA"/>
                    </a:solidFill>
                    <a:latin typeface="-apple-system"/>
                    <a:hlinkClick r:id="rId19"/>
                  </a:rPr>
                  <a:t>drew.gerber@ironbow.com</a:t>
                </a:r>
                <a:endParaRPr lang="en-US" sz="1000" b="0" i="0" dirty="0">
                  <a:solidFill>
                    <a:srgbClr val="333333"/>
                  </a:solidFill>
                  <a:effectLst/>
                  <a:latin typeface="-apple-system"/>
                </a:endParaRPr>
              </a:p>
            </p:txBody>
          </p:sp>
          <p:sp>
            <p:nvSpPr>
              <p:cNvPr id="58" name="Rectangle 57">
                <a:extLst>
                  <a:ext uri="{FF2B5EF4-FFF2-40B4-BE49-F238E27FC236}">
                    <a16:creationId xmlns:a16="http://schemas.microsoft.com/office/drawing/2014/main" id="{95BB9BEF-39C4-3DA6-0EB8-597BD02978CC}"/>
                  </a:ext>
                </a:extLst>
              </p:cNvPr>
              <p:cNvSpPr/>
              <p:nvPr/>
            </p:nvSpPr>
            <p:spPr>
              <a:xfrm>
                <a:off x="3457575" y="1819276"/>
                <a:ext cx="67213"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a:extLst>
                <a:ext uri="{FF2B5EF4-FFF2-40B4-BE49-F238E27FC236}">
                  <a16:creationId xmlns:a16="http://schemas.microsoft.com/office/drawing/2014/main" id="{255412F3-123B-FF82-253D-C9258DD70D7A}"/>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9499952" y="1878927"/>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59" name="Group 58">
            <a:extLst>
              <a:ext uri="{FF2B5EF4-FFF2-40B4-BE49-F238E27FC236}">
                <a16:creationId xmlns:a16="http://schemas.microsoft.com/office/drawing/2014/main" id="{BF135232-EDDC-9309-8A82-1E81314773CA}"/>
              </a:ext>
            </a:extLst>
          </p:cNvPr>
          <p:cNvGrpSpPr/>
          <p:nvPr/>
        </p:nvGrpSpPr>
        <p:grpSpPr>
          <a:xfrm>
            <a:off x="610603" y="3350307"/>
            <a:ext cx="2791639" cy="731520"/>
            <a:chOff x="218234" y="3557332"/>
            <a:chExt cx="2791639" cy="731520"/>
          </a:xfrm>
        </p:grpSpPr>
        <p:grpSp>
          <p:nvGrpSpPr>
            <p:cNvPr id="60" name="Group 59">
              <a:extLst>
                <a:ext uri="{FF2B5EF4-FFF2-40B4-BE49-F238E27FC236}">
                  <a16:creationId xmlns:a16="http://schemas.microsoft.com/office/drawing/2014/main" id="{A12530AF-BA92-5D85-E790-1DA0985A7B18}"/>
                </a:ext>
              </a:extLst>
            </p:cNvPr>
            <p:cNvGrpSpPr/>
            <p:nvPr/>
          </p:nvGrpSpPr>
          <p:grpSpPr>
            <a:xfrm>
              <a:off x="218234" y="3557332"/>
              <a:ext cx="2791639" cy="731520"/>
              <a:chOff x="3457574" y="1819275"/>
              <a:chExt cx="2569846" cy="731520"/>
            </a:xfrm>
          </p:grpSpPr>
          <p:sp>
            <p:nvSpPr>
              <p:cNvPr id="62" name="Rectangle 61">
                <a:extLst>
                  <a:ext uri="{FF2B5EF4-FFF2-40B4-BE49-F238E27FC236}">
                    <a16:creationId xmlns:a16="http://schemas.microsoft.com/office/drawing/2014/main" id="{0DFBD251-549B-EBCA-C486-0714842E6EA4}"/>
                  </a:ext>
                </a:extLst>
              </p:cNvPr>
              <p:cNvSpPr/>
              <p:nvPr/>
            </p:nvSpPr>
            <p:spPr>
              <a:xfrm>
                <a:off x="3457574" y="1819275"/>
                <a:ext cx="2569846" cy="7315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Mitch Levine</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USSF, AMC,SPACE/</a:t>
                </a:r>
                <a:r>
                  <a:rPr lang="en-US" sz="1000" dirty="0">
                    <a:solidFill>
                      <a:srgbClr val="333333"/>
                    </a:solidFill>
                    <a:latin typeface="-apple-system"/>
                  </a:rPr>
                  <a:t>NORTH/USTC</a:t>
                </a:r>
                <a:endParaRPr lang="en-US" sz="1000" b="0" i="0" dirty="0">
                  <a:solidFill>
                    <a:srgbClr val="333333"/>
                  </a:solidFill>
                  <a:effectLst/>
                  <a:latin typeface="-apple-system"/>
                </a:endParaRPr>
              </a:p>
              <a:p>
                <a:pPr lvl="2">
                  <a:spcAft>
                    <a:spcPts val="200"/>
                  </a:spcAft>
                </a:pPr>
                <a:r>
                  <a:rPr lang="en-US" sz="1000" dirty="0">
                    <a:solidFill>
                      <a:srgbClr val="2A6AAA"/>
                    </a:solidFill>
                    <a:latin typeface="-apple-system"/>
                    <a:hlinkClick r:id="rId21"/>
                  </a:rPr>
                  <a:t>mitch.levine@ironbow.com</a:t>
                </a:r>
                <a:endParaRPr lang="en-US" sz="1000" dirty="0">
                  <a:solidFill>
                    <a:srgbClr val="2A6AAA"/>
                  </a:solidFill>
                  <a:latin typeface="-apple-system"/>
                </a:endParaRPr>
              </a:p>
              <a:p>
                <a:pPr lvl="2">
                  <a:spcAft>
                    <a:spcPts val="200"/>
                  </a:spcAft>
                </a:pPr>
                <a:r>
                  <a:rPr lang="en-US" sz="1000" b="0" i="0" dirty="0">
                    <a:solidFill>
                      <a:schemeClr val="tx1"/>
                    </a:solidFill>
                    <a:effectLst/>
                    <a:latin typeface="-apple-system"/>
                  </a:rPr>
                  <a:t>240</a:t>
                </a:r>
                <a:r>
                  <a:rPr lang="en-US" sz="1000" dirty="0">
                    <a:solidFill>
                      <a:schemeClr val="tx1"/>
                    </a:solidFill>
                    <a:latin typeface="-apple-system"/>
                  </a:rPr>
                  <a:t>–418–3321</a:t>
                </a:r>
                <a:endParaRPr lang="en-US" sz="1000" b="0" i="0" dirty="0">
                  <a:solidFill>
                    <a:schemeClr val="tx1"/>
                  </a:solidFill>
                  <a:effectLst/>
                  <a:latin typeface="-apple-system"/>
                </a:endParaRPr>
              </a:p>
            </p:txBody>
          </p:sp>
          <p:sp>
            <p:nvSpPr>
              <p:cNvPr id="63" name="Rectangle 62">
                <a:extLst>
                  <a:ext uri="{FF2B5EF4-FFF2-40B4-BE49-F238E27FC236}">
                    <a16:creationId xmlns:a16="http://schemas.microsoft.com/office/drawing/2014/main" id="{57C122DF-5758-6F58-ECCA-36CFE7665A68}"/>
                  </a:ext>
                </a:extLst>
              </p:cNvPr>
              <p:cNvSpPr/>
              <p:nvPr/>
            </p:nvSpPr>
            <p:spPr>
              <a:xfrm>
                <a:off x="3457575" y="1819275"/>
                <a:ext cx="67340" cy="73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descr="A person smiling for the camera&#10;&#10;Description automatically generated with medium confidence">
              <a:extLst>
                <a:ext uri="{FF2B5EF4-FFF2-40B4-BE49-F238E27FC236}">
                  <a16:creationId xmlns:a16="http://schemas.microsoft.com/office/drawing/2014/main" id="{6E579EFE-C161-5549-AB8E-1EFCFFA2BEB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9104" y="3700423"/>
              <a:ext cx="454836" cy="454836"/>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024" name="Group 1023">
            <a:extLst>
              <a:ext uri="{FF2B5EF4-FFF2-40B4-BE49-F238E27FC236}">
                <a16:creationId xmlns:a16="http://schemas.microsoft.com/office/drawing/2014/main" id="{5CB75BCC-4C11-C418-0903-0292A6974395}"/>
              </a:ext>
            </a:extLst>
          </p:cNvPr>
          <p:cNvGrpSpPr/>
          <p:nvPr/>
        </p:nvGrpSpPr>
        <p:grpSpPr>
          <a:xfrm>
            <a:off x="621194" y="4158724"/>
            <a:ext cx="2791639" cy="731521"/>
            <a:chOff x="209792" y="4471340"/>
            <a:chExt cx="2791639" cy="731521"/>
          </a:xfrm>
        </p:grpSpPr>
        <p:grpSp>
          <p:nvGrpSpPr>
            <p:cNvPr id="1025" name="Group 1024">
              <a:extLst>
                <a:ext uri="{FF2B5EF4-FFF2-40B4-BE49-F238E27FC236}">
                  <a16:creationId xmlns:a16="http://schemas.microsoft.com/office/drawing/2014/main" id="{57C060BC-8AFC-3B3E-07F8-E64137F6C51C}"/>
                </a:ext>
              </a:extLst>
            </p:cNvPr>
            <p:cNvGrpSpPr/>
            <p:nvPr/>
          </p:nvGrpSpPr>
          <p:grpSpPr>
            <a:xfrm>
              <a:off x="209792" y="4471340"/>
              <a:ext cx="2791639" cy="731521"/>
              <a:chOff x="3457574" y="1819275"/>
              <a:chExt cx="2569846" cy="731521"/>
            </a:xfrm>
          </p:grpSpPr>
          <p:sp>
            <p:nvSpPr>
              <p:cNvPr id="1027" name="Rectangle 1026">
                <a:extLst>
                  <a:ext uri="{FF2B5EF4-FFF2-40B4-BE49-F238E27FC236}">
                    <a16:creationId xmlns:a16="http://schemas.microsoft.com/office/drawing/2014/main" id="{CC1E5F52-C901-315F-D98E-7D1311C0FA7A}"/>
                  </a:ext>
                </a:extLst>
              </p:cNvPr>
              <p:cNvSpPr/>
              <p:nvPr/>
            </p:nvSpPr>
            <p:spPr>
              <a:xfrm>
                <a:off x="3457574" y="1819275"/>
                <a:ext cx="2569846" cy="7315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Max Houghton</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USAFE, CENT/SO/SOUTHCOM</a:t>
                </a:r>
              </a:p>
              <a:p>
                <a:pPr lvl="2">
                  <a:spcAft>
                    <a:spcPts val="200"/>
                  </a:spcAft>
                </a:pPr>
                <a:r>
                  <a:rPr lang="en-US" sz="1000" dirty="0">
                    <a:solidFill>
                      <a:srgbClr val="2A6AAA"/>
                    </a:solidFill>
                    <a:latin typeface="-apple-system"/>
                    <a:hlinkClick r:id="rId23"/>
                  </a:rPr>
                  <a:t>max.houghton@ironbow.com</a:t>
                </a:r>
                <a:endParaRPr lang="en-US" sz="1000" dirty="0">
                  <a:solidFill>
                    <a:srgbClr val="2A6AAA"/>
                  </a:solidFill>
                  <a:latin typeface="-apple-system"/>
                </a:endParaRPr>
              </a:p>
              <a:p>
                <a:pPr lvl="2">
                  <a:spcAft>
                    <a:spcPts val="200"/>
                  </a:spcAft>
                </a:pPr>
                <a:r>
                  <a:rPr lang="en-US" sz="1000" b="0" i="0" dirty="0">
                    <a:solidFill>
                      <a:schemeClr val="tx1"/>
                    </a:solidFill>
                    <a:effectLst/>
                    <a:latin typeface="-apple-system"/>
                  </a:rPr>
                  <a:t>571-324-1293</a:t>
                </a:r>
              </a:p>
            </p:txBody>
          </p:sp>
          <p:sp>
            <p:nvSpPr>
              <p:cNvPr id="1030" name="Rectangle 1029">
                <a:extLst>
                  <a:ext uri="{FF2B5EF4-FFF2-40B4-BE49-F238E27FC236}">
                    <a16:creationId xmlns:a16="http://schemas.microsoft.com/office/drawing/2014/main" id="{C604216D-4387-F576-AC71-36F25F4AB84D}"/>
                  </a:ext>
                </a:extLst>
              </p:cNvPr>
              <p:cNvSpPr/>
              <p:nvPr/>
            </p:nvSpPr>
            <p:spPr>
              <a:xfrm>
                <a:off x="3457575" y="1819276"/>
                <a:ext cx="65235"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1025">
              <a:extLst>
                <a:ext uri="{FF2B5EF4-FFF2-40B4-BE49-F238E27FC236}">
                  <a16:creationId xmlns:a16="http://schemas.microsoft.com/office/drawing/2014/main" id="{A252EEF2-D7AB-4DB0-71CC-E67D27C3D084}"/>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16970" y="4630355"/>
              <a:ext cx="454836" cy="454836"/>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032" name="Group 1031">
            <a:extLst>
              <a:ext uri="{FF2B5EF4-FFF2-40B4-BE49-F238E27FC236}">
                <a16:creationId xmlns:a16="http://schemas.microsoft.com/office/drawing/2014/main" id="{6A8B95D7-3271-F07B-6FB2-6085714D83F6}"/>
              </a:ext>
            </a:extLst>
          </p:cNvPr>
          <p:cNvGrpSpPr/>
          <p:nvPr/>
        </p:nvGrpSpPr>
        <p:grpSpPr>
          <a:xfrm>
            <a:off x="610602" y="4990294"/>
            <a:ext cx="2791639" cy="731521"/>
            <a:chOff x="85101" y="5499146"/>
            <a:chExt cx="2791639" cy="731521"/>
          </a:xfrm>
        </p:grpSpPr>
        <p:grpSp>
          <p:nvGrpSpPr>
            <p:cNvPr id="1035" name="Group 1034">
              <a:extLst>
                <a:ext uri="{FF2B5EF4-FFF2-40B4-BE49-F238E27FC236}">
                  <a16:creationId xmlns:a16="http://schemas.microsoft.com/office/drawing/2014/main" id="{03B8B4DB-B5FA-DC9C-6534-FC6CBF835654}"/>
                </a:ext>
              </a:extLst>
            </p:cNvPr>
            <p:cNvGrpSpPr/>
            <p:nvPr/>
          </p:nvGrpSpPr>
          <p:grpSpPr>
            <a:xfrm>
              <a:off x="85101" y="5499146"/>
              <a:ext cx="2791639" cy="731521"/>
              <a:chOff x="3457574" y="1819275"/>
              <a:chExt cx="2569846" cy="731521"/>
            </a:xfrm>
          </p:grpSpPr>
          <p:sp>
            <p:nvSpPr>
              <p:cNvPr id="1038" name="Rectangle 1037">
                <a:extLst>
                  <a:ext uri="{FF2B5EF4-FFF2-40B4-BE49-F238E27FC236}">
                    <a16:creationId xmlns:a16="http://schemas.microsoft.com/office/drawing/2014/main" id="{F6E3E622-6BB7-000F-1D3A-3D0BBBBAA5C6}"/>
                  </a:ext>
                </a:extLst>
              </p:cNvPr>
              <p:cNvSpPr/>
              <p:nvPr/>
            </p:nvSpPr>
            <p:spPr>
              <a:xfrm>
                <a:off x="3457574" y="1819275"/>
                <a:ext cx="2569846" cy="7315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Steven Turner</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AFGSC, STRATCOM</a:t>
                </a:r>
              </a:p>
              <a:p>
                <a:pPr lvl="2">
                  <a:spcAft>
                    <a:spcPts val="200"/>
                  </a:spcAft>
                </a:pPr>
                <a:r>
                  <a:rPr lang="en-US" sz="1000" dirty="0">
                    <a:solidFill>
                      <a:srgbClr val="2A6AAA"/>
                    </a:solidFill>
                    <a:latin typeface="-apple-system"/>
                    <a:hlinkClick r:id="rId25"/>
                  </a:rPr>
                  <a:t>steven.turner@ironbow.com</a:t>
                </a:r>
                <a:endParaRPr lang="en-US" sz="1000" dirty="0">
                  <a:solidFill>
                    <a:srgbClr val="2A6AAA"/>
                  </a:solidFill>
                  <a:latin typeface="-apple-system"/>
                </a:endParaRPr>
              </a:p>
              <a:p>
                <a:pPr lvl="2">
                  <a:spcAft>
                    <a:spcPts val="200"/>
                  </a:spcAft>
                </a:pPr>
                <a:r>
                  <a:rPr lang="en-US" sz="1000" b="0" i="0" dirty="0">
                    <a:solidFill>
                      <a:schemeClr val="tx1"/>
                    </a:solidFill>
                    <a:effectLst/>
                    <a:latin typeface="-apple-system"/>
                  </a:rPr>
                  <a:t>253-867-1833</a:t>
                </a:r>
              </a:p>
            </p:txBody>
          </p:sp>
          <p:sp>
            <p:nvSpPr>
              <p:cNvPr id="1039" name="Rectangle 1038">
                <a:extLst>
                  <a:ext uri="{FF2B5EF4-FFF2-40B4-BE49-F238E27FC236}">
                    <a16:creationId xmlns:a16="http://schemas.microsoft.com/office/drawing/2014/main" id="{70B873E2-EBFD-5B6A-40E1-C37254BBF252}"/>
                  </a:ext>
                </a:extLst>
              </p:cNvPr>
              <p:cNvSpPr/>
              <p:nvPr/>
            </p:nvSpPr>
            <p:spPr>
              <a:xfrm>
                <a:off x="3457574" y="1819276"/>
                <a:ext cx="6734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7" name="Picture 1036">
              <a:extLst>
                <a:ext uri="{FF2B5EF4-FFF2-40B4-BE49-F238E27FC236}">
                  <a16:creationId xmlns:a16="http://schemas.microsoft.com/office/drawing/2014/main" id="{CF00CBF3-EAED-5114-8476-635961457313}"/>
                </a:ext>
              </a:extLst>
            </p:cNvPr>
            <p:cNvPicPr>
              <a:picLocks noChangeAspect="1"/>
            </p:cNvPicPr>
            <p:nvPr/>
          </p:nvPicPr>
          <p:blipFill>
            <a:blip r:embed="rId26" cstate="print">
              <a:extLst>
                <a:ext uri="{28A0092B-C50C-407E-A947-70E740481C1C}">
                  <a14:useLocalDpi xmlns:a14="http://schemas.microsoft.com/office/drawing/2010/main" val="0"/>
                </a:ext>
              </a:extLst>
            </a:blip>
            <a:srcRect l="446" r="446"/>
            <a:stretch/>
          </p:blipFill>
          <p:spPr>
            <a:xfrm>
              <a:off x="392279" y="5658161"/>
              <a:ext cx="454836" cy="454836"/>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 name="Group 1">
            <a:extLst>
              <a:ext uri="{FF2B5EF4-FFF2-40B4-BE49-F238E27FC236}">
                <a16:creationId xmlns:a16="http://schemas.microsoft.com/office/drawing/2014/main" id="{F1501588-4987-7C90-58D1-1930A3666606}"/>
              </a:ext>
            </a:extLst>
          </p:cNvPr>
          <p:cNvGrpSpPr/>
          <p:nvPr/>
        </p:nvGrpSpPr>
        <p:grpSpPr>
          <a:xfrm>
            <a:off x="4700180" y="3590242"/>
            <a:ext cx="2908934" cy="833561"/>
            <a:chOff x="3457574" y="1819275"/>
            <a:chExt cx="2569846" cy="833561"/>
          </a:xfrm>
        </p:grpSpPr>
        <p:sp>
          <p:nvSpPr>
            <p:cNvPr id="13" name="Rectangle 12">
              <a:extLst>
                <a:ext uri="{FF2B5EF4-FFF2-40B4-BE49-F238E27FC236}">
                  <a16:creationId xmlns:a16="http://schemas.microsoft.com/office/drawing/2014/main" id="{58826B67-AFD0-93A0-9715-2B3FEA33FAEC}"/>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b="0" i="0" dirty="0">
                  <a:solidFill>
                    <a:srgbClr val="2A6AAA"/>
                  </a:solidFill>
                  <a:effectLst/>
                  <a:latin typeface="-apple-system"/>
                </a:rPr>
                <a:t>Kelly Taylor</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Cust Success Manager</a:t>
              </a:r>
            </a:p>
            <a:p>
              <a:pPr lvl="2">
                <a:spcAft>
                  <a:spcPts val="200"/>
                </a:spcAft>
              </a:pPr>
              <a:r>
                <a:rPr lang="en-US" sz="1000" b="0" i="0" dirty="0">
                  <a:solidFill>
                    <a:srgbClr val="333333"/>
                  </a:solidFill>
                  <a:effectLst/>
                  <a:latin typeface="-apple-system"/>
                  <a:hlinkClick r:id="rId27"/>
                </a:rPr>
                <a:t>kelly.taylor@ironbow.com</a:t>
              </a:r>
              <a:endParaRPr lang="en-US" sz="1000" b="0" i="0" dirty="0">
                <a:solidFill>
                  <a:srgbClr val="333333"/>
                </a:solidFill>
                <a:effectLst/>
                <a:latin typeface="-apple-system"/>
              </a:endParaRPr>
            </a:p>
            <a:p>
              <a:pPr lvl="2">
                <a:spcAft>
                  <a:spcPts val="200"/>
                </a:spcAft>
              </a:pPr>
              <a:r>
                <a:rPr lang="en-US" sz="1000" dirty="0">
                  <a:solidFill>
                    <a:srgbClr val="333333"/>
                  </a:solidFill>
                  <a:latin typeface="-apple-system"/>
                </a:rPr>
                <a:t> 240-487-2196</a:t>
              </a:r>
            </a:p>
          </p:txBody>
        </p:sp>
        <p:sp>
          <p:nvSpPr>
            <p:cNvPr id="14" name="Rectangle 13">
              <a:extLst>
                <a:ext uri="{FF2B5EF4-FFF2-40B4-BE49-F238E27FC236}">
                  <a16:creationId xmlns:a16="http://schemas.microsoft.com/office/drawing/2014/main" id="{BB6D7A69-50C9-4369-0B03-0781E876E540}"/>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06F4AB97-0615-1812-020F-FE5118BFFFD8}"/>
              </a:ext>
            </a:extLst>
          </p:cNvPr>
          <p:cNvPicPr>
            <a:picLocks noChangeAspect="1"/>
          </p:cNvPicPr>
          <p:nvPr/>
        </p:nvPicPr>
        <p:blipFill>
          <a:blip r:embed="rId28" cstate="print">
            <a:extLst>
              <a:ext uri="{28A0092B-C50C-407E-A947-70E740481C1C}">
                <a14:useLocalDpi xmlns:a14="http://schemas.microsoft.com/office/drawing/2010/main" val="0"/>
              </a:ext>
            </a:extLst>
          </a:blip>
          <a:srcRect t="17" b="17"/>
          <a:stretch/>
        </p:blipFill>
        <p:spPr>
          <a:xfrm>
            <a:off x="4965033" y="3746193"/>
            <a:ext cx="513788" cy="513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005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60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69083-FE64-D0D6-2CCA-49A4DEBA7533}"/>
              </a:ext>
            </a:extLst>
          </p:cNvPr>
          <p:cNvSpPr>
            <a:spLocks noGrp="1"/>
          </p:cNvSpPr>
          <p:nvPr>
            <p:ph idx="1"/>
          </p:nvPr>
        </p:nvSpPr>
        <p:spPr>
          <a:xfrm>
            <a:off x="575872" y="976182"/>
            <a:ext cx="6550485" cy="5424618"/>
          </a:xfrm>
        </p:spPr>
        <p:txBody>
          <a:bodyPr vert="horz" lIns="91440" tIns="45720" rIns="91440" bIns="45720" rtlCol="0" anchor="t">
            <a:normAutofit/>
          </a:bodyPr>
          <a:lstStyle/>
          <a:p>
            <a:pPr marL="0" indent="0">
              <a:buNone/>
            </a:pPr>
            <a:r>
              <a:rPr lang="en-US" dirty="0">
                <a:ea typeface="+mn-lt"/>
                <a:cs typeface="+mn-lt"/>
              </a:rPr>
              <a:t>DAF GEMSS Program provides</a:t>
            </a:r>
          </a:p>
          <a:p>
            <a:r>
              <a:rPr lang="en-US" sz="1900" dirty="0">
                <a:ea typeface="+mn-lt"/>
                <a:cs typeface="+mn-lt"/>
              </a:rPr>
              <a:t>Account, device, license, and user access for all DAF owned Cisco devices</a:t>
            </a:r>
          </a:p>
          <a:p>
            <a:r>
              <a:rPr lang="en-US" sz="1900" dirty="0">
                <a:ea typeface="+mn-lt"/>
                <a:cs typeface="+mn-lt"/>
              </a:rPr>
              <a:t>Unlimited TAC support, defective device replacement, and software downloads for all Cisco devices</a:t>
            </a:r>
          </a:p>
          <a:p>
            <a:r>
              <a:rPr lang="en-US" sz="1900" dirty="0">
                <a:ea typeface="+mn-lt"/>
                <a:cs typeface="+mn-lt"/>
              </a:rPr>
              <a:t>Unlimited licenses for Catalyst routers, switches, &amp; wireless devices</a:t>
            </a:r>
          </a:p>
          <a:p>
            <a:r>
              <a:rPr lang="en-US" sz="1900" dirty="0">
                <a:ea typeface="+mn-lt"/>
                <a:cs typeface="+mn-lt"/>
              </a:rPr>
              <a:t>Tools to manage devices, licenses, and users </a:t>
            </a:r>
          </a:p>
          <a:p>
            <a:pPr lvl="1"/>
            <a:r>
              <a:rPr lang="en-US" sz="1500" dirty="0">
                <a:ea typeface="+mn-lt"/>
                <a:cs typeface="+mn-lt"/>
              </a:rPr>
              <a:t>All tools are found at Cisco Software Central website: </a:t>
            </a:r>
            <a:r>
              <a:rPr lang="en-US" sz="1500" dirty="0">
                <a:ea typeface="+mn-lt"/>
                <a:cs typeface="+mn-lt"/>
                <a:hlinkClick r:id="rId3"/>
              </a:rPr>
              <a:t>https://software.cisco.com</a:t>
            </a:r>
            <a:endParaRPr lang="en-US" sz="1500" dirty="0">
              <a:ea typeface="+mn-lt"/>
              <a:cs typeface="+mn-lt"/>
            </a:endParaRPr>
          </a:p>
          <a:p>
            <a:pPr lvl="1"/>
            <a:r>
              <a:rPr lang="en-US" sz="1500" dirty="0">
                <a:ea typeface="+mn-lt"/>
                <a:cs typeface="+mn-lt"/>
              </a:rPr>
              <a:t>1) Cisco License Central (CLC) – manages access to device and license information</a:t>
            </a:r>
          </a:p>
          <a:p>
            <a:pPr lvl="1"/>
            <a:r>
              <a:rPr lang="en-US" sz="1500" dirty="0">
                <a:ea typeface="+mn-lt"/>
                <a:cs typeface="+mn-lt"/>
              </a:rPr>
              <a:t>2) Download and Upgrade website – provides software downloads for all Cisco devices</a:t>
            </a:r>
          </a:p>
          <a:p>
            <a:pPr lvl="1"/>
            <a:r>
              <a:rPr lang="en-US" sz="1500" dirty="0">
                <a:ea typeface="+mn-lt"/>
                <a:cs typeface="+mn-lt"/>
              </a:rPr>
              <a:t>3) Manage Smart Account – manage account and user access</a:t>
            </a:r>
          </a:p>
          <a:p>
            <a:endParaRPr lang="en-US" sz="1900" dirty="0">
              <a:ea typeface="+mn-lt"/>
              <a:cs typeface="+mn-lt"/>
            </a:endParaRPr>
          </a:p>
        </p:txBody>
      </p:sp>
      <p:sp>
        <p:nvSpPr>
          <p:cNvPr id="5" name="TextBox 4">
            <a:extLst>
              <a:ext uri="{FF2B5EF4-FFF2-40B4-BE49-F238E27FC236}">
                <a16:creationId xmlns:a16="http://schemas.microsoft.com/office/drawing/2014/main" id="{3BC46AC2-0043-D4CF-51CC-AA1BCB7D52C7}"/>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GEMSS Program Background</a:t>
            </a:r>
          </a:p>
        </p:txBody>
      </p:sp>
      <p:sp>
        <p:nvSpPr>
          <p:cNvPr id="4" name="Slide Number Placeholder 2">
            <a:extLst>
              <a:ext uri="{FF2B5EF4-FFF2-40B4-BE49-F238E27FC236}">
                <a16:creationId xmlns:a16="http://schemas.microsoft.com/office/drawing/2014/main" id="{210468F4-30AD-11E5-43D8-073AE79ED039}"/>
              </a:ext>
            </a:extLst>
          </p:cNvPr>
          <p:cNvSpPr txBox="1">
            <a:spLocks/>
          </p:cNvSpPr>
          <p:nvPr/>
        </p:nvSpPr>
        <p:spPr>
          <a:xfrm>
            <a:off x="11640319" y="6492875"/>
            <a:ext cx="4804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CDF8AF-9D06-49DC-9B2F-5B1E1CE28951}" type="slidenum">
              <a:rPr kumimoji="0" lang="en-US" sz="1400" b="0" i="0" u="none" strike="noStrike" kern="1200" cap="none" spc="0" normalizeH="0" baseline="0" noProof="0" smtClean="0">
                <a:ln>
                  <a:noFill/>
                </a:ln>
                <a:solidFill>
                  <a:srgbClr val="0D27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0D274D"/>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70E6A2C-69A7-7693-699E-F6059E30BE4E}"/>
              </a:ext>
            </a:extLst>
          </p:cNvPr>
          <p:cNvPicPr>
            <a:picLocks noChangeAspect="1"/>
          </p:cNvPicPr>
          <p:nvPr/>
        </p:nvPicPr>
        <p:blipFill>
          <a:blip r:embed="rId4"/>
          <a:stretch>
            <a:fillRect/>
          </a:stretch>
        </p:blipFill>
        <p:spPr>
          <a:xfrm>
            <a:off x="7266335" y="2853897"/>
            <a:ext cx="4614224" cy="3638978"/>
          </a:xfrm>
          <a:prstGeom prst="rect">
            <a:avLst/>
          </a:prstGeom>
        </p:spPr>
      </p:pic>
      <p:sp>
        <p:nvSpPr>
          <p:cNvPr id="8" name="Oval 7">
            <a:extLst>
              <a:ext uri="{FF2B5EF4-FFF2-40B4-BE49-F238E27FC236}">
                <a16:creationId xmlns:a16="http://schemas.microsoft.com/office/drawing/2014/main" id="{D73EAC36-6221-73B7-EBDD-40AA4C8317E3}"/>
              </a:ext>
            </a:extLst>
          </p:cNvPr>
          <p:cNvSpPr/>
          <p:nvPr/>
        </p:nvSpPr>
        <p:spPr>
          <a:xfrm>
            <a:off x="7126357" y="3373752"/>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7CDCEAE4-F43F-56FB-440A-BF204A1A7177}"/>
              </a:ext>
            </a:extLst>
          </p:cNvPr>
          <p:cNvSpPr/>
          <p:nvPr/>
        </p:nvSpPr>
        <p:spPr>
          <a:xfrm>
            <a:off x="10180982" y="3373751"/>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F5F9C4B5-040C-ED26-9DB6-0760EEAC751B}"/>
              </a:ext>
            </a:extLst>
          </p:cNvPr>
          <p:cNvSpPr/>
          <p:nvPr/>
        </p:nvSpPr>
        <p:spPr>
          <a:xfrm>
            <a:off x="8613913" y="4385151"/>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05974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4BA34-D113-5CE6-7C70-43C3EE5B4F83}"/>
              </a:ext>
            </a:extLst>
          </p:cNvPr>
          <p:cNvSpPr>
            <a:spLocks noGrp="1"/>
          </p:cNvSpPr>
          <p:nvPr>
            <p:ph idx="1"/>
          </p:nvPr>
        </p:nvSpPr>
        <p:spPr>
          <a:xfrm>
            <a:off x="468054" y="959396"/>
            <a:ext cx="11468841" cy="5370306"/>
          </a:xfrm>
        </p:spPr>
        <p:txBody>
          <a:bodyPr>
            <a:normAutofit/>
          </a:bodyPr>
          <a:lstStyle/>
          <a:p>
            <a:r>
              <a:rPr lang="en-US" sz="2400" dirty="0"/>
              <a:t>The CLC tool replaced the My Cisco Entitlements (MCE) tool to access Virtual Account device and license information</a:t>
            </a:r>
          </a:p>
          <a:p>
            <a:r>
              <a:rPr lang="en-US" sz="2400"/>
              <a:t>This </a:t>
            </a:r>
            <a:r>
              <a:rPr lang="en-US" sz="2400" dirty="0"/>
              <a:t>is the default view when the CLC tool opens</a:t>
            </a:r>
          </a:p>
          <a:p>
            <a:pPr lvl="1"/>
            <a:r>
              <a:rPr lang="en-US" sz="2000" dirty="0"/>
              <a:t>Overview section provides a summary of all selected accounts</a:t>
            </a:r>
          </a:p>
          <a:p>
            <a:pPr lvl="1"/>
            <a:r>
              <a:rPr lang="en-US" sz="2000" dirty="0"/>
              <a:t>Export All button (top-right) allows the export of metrics into Power Point or Excel</a:t>
            </a:r>
          </a:p>
          <a:p>
            <a:endParaRPr lang="en-US" sz="2400" dirty="0"/>
          </a:p>
        </p:txBody>
      </p:sp>
      <p:pic>
        <p:nvPicPr>
          <p:cNvPr id="10" name="Picture 9">
            <a:extLst>
              <a:ext uri="{FF2B5EF4-FFF2-40B4-BE49-F238E27FC236}">
                <a16:creationId xmlns:a16="http://schemas.microsoft.com/office/drawing/2014/main" id="{56B46E5D-27DB-1453-2381-0F28470A4EC3}"/>
              </a:ext>
            </a:extLst>
          </p:cNvPr>
          <p:cNvPicPr>
            <a:picLocks noChangeAspect="1"/>
          </p:cNvPicPr>
          <p:nvPr/>
        </p:nvPicPr>
        <p:blipFill>
          <a:blip r:embed="rId2"/>
          <a:stretch>
            <a:fillRect/>
          </a:stretch>
        </p:blipFill>
        <p:spPr>
          <a:xfrm>
            <a:off x="9026176" y="4729879"/>
            <a:ext cx="2438401" cy="1371600"/>
          </a:xfrm>
          <a:prstGeom prst="rect">
            <a:avLst/>
          </a:prstGeom>
        </p:spPr>
      </p:pic>
      <p:sp>
        <p:nvSpPr>
          <p:cNvPr id="4" name="TextBox 3">
            <a:extLst>
              <a:ext uri="{FF2B5EF4-FFF2-40B4-BE49-F238E27FC236}">
                <a16:creationId xmlns:a16="http://schemas.microsoft.com/office/drawing/2014/main" id="{4B28A054-8FE2-AAFB-87A6-3FAD355C89A3}"/>
              </a:ext>
            </a:extLst>
          </p:cNvPr>
          <p:cNvSpPr txBox="1"/>
          <p:nvPr/>
        </p:nvSpPr>
        <p:spPr>
          <a:xfrm>
            <a:off x="2745652" y="0"/>
            <a:ext cx="846454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Cisco License Central (CLC) Overview</a:t>
            </a:r>
          </a:p>
        </p:txBody>
      </p:sp>
      <p:pic>
        <p:nvPicPr>
          <p:cNvPr id="6" name="Picture 5">
            <a:extLst>
              <a:ext uri="{FF2B5EF4-FFF2-40B4-BE49-F238E27FC236}">
                <a16:creationId xmlns:a16="http://schemas.microsoft.com/office/drawing/2014/main" id="{B157D3B2-861E-B52F-31C6-01D9D5C70F34}"/>
              </a:ext>
            </a:extLst>
          </p:cNvPr>
          <p:cNvPicPr>
            <a:picLocks noChangeAspect="1"/>
          </p:cNvPicPr>
          <p:nvPr/>
        </p:nvPicPr>
        <p:blipFill>
          <a:blip r:embed="rId3"/>
          <a:stretch>
            <a:fillRect/>
          </a:stretch>
        </p:blipFill>
        <p:spPr>
          <a:xfrm>
            <a:off x="1108903" y="3429000"/>
            <a:ext cx="7204724" cy="3242125"/>
          </a:xfrm>
          <a:prstGeom prst="rect">
            <a:avLst/>
          </a:prstGeom>
        </p:spPr>
      </p:pic>
      <p:sp>
        <p:nvSpPr>
          <p:cNvPr id="7" name="Rectangle 6">
            <a:extLst>
              <a:ext uri="{FF2B5EF4-FFF2-40B4-BE49-F238E27FC236}">
                <a16:creationId xmlns:a16="http://schemas.microsoft.com/office/drawing/2014/main" id="{18693403-A221-6EC9-7C2D-A1DF6D3306A5}"/>
              </a:ext>
            </a:extLst>
          </p:cNvPr>
          <p:cNvSpPr/>
          <p:nvPr/>
        </p:nvSpPr>
        <p:spPr>
          <a:xfrm>
            <a:off x="1108904" y="4179109"/>
            <a:ext cx="654008" cy="17308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354ED39-2D42-FC1C-74BC-9800F5DFC3EB}"/>
              </a:ext>
            </a:extLst>
          </p:cNvPr>
          <p:cNvPicPr>
            <a:picLocks noChangeAspect="1"/>
          </p:cNvPicPr>
          <p:nvPr/>
        </p:nvPicPr>
        <p:blipFill>
          <a:blip r:embed="rId4"/>
          <a:stretch>
            <a:fillRect/>
          </a:stretch>
        </p:blipFill>
        <p:spPr>
          <a:xfrm>
            <a:off x="9210815" y="4967654"/>
            <a:ext cx="2438399" cy="1371600"/>
          </a:xfrm>
          <a:prstGeom prst="rect">
            <a:avLst/>
          </a:prstGeom>
        </p:spPr>
      </p:pic>
      <p:pic>
        <p:nvPicPr>
          <p:cNvPr id="8" name="Picture 7">
            <a:extLst>
              <a:ext uri="{FF2B5EF4-FFF2-40B4-BE49-F238E27FC236}">
                <a16:creationId xmlns:a16="http://schemas.microsoft.com/office/drawing/2014/main" id="{0E287965-2FB9-ACA4-C363-9873E23D1E84}"/>
              </a:ext>
            </a:extLst>
          </p:cNvPr>
          <p:cNvPicPr>
            <a:picLocks noChangeAspect="1"/>
          </p:cNvPicPr>
          <p:nvPr/>
        </p:nvPicPr>
        <p:blipFill>
          <a:blip r:embed="rId5"/>
          <a:stretch>
            <a:fillRect/>
          </a:stretch>
        </p:blipFill>
        <p:spPr>
          <a:xfrm>
            <a:off x="9395454" y="5205429"/>
            <a:ext cx="2438399" cy="1371600"/>
          </a:xfrm>
          <a:prstGeom prst="rect">
            <a:avLst/>
          </a:prstGeom>
        </p:spPr>
      </p:pic>
      <p:sp>
        <p:nvSpPr>
          <p:cNvPr id="11" name="Arrow: Bent 10">
            <a:extLst>
              <a:ext uri="{FF2B5EF4-FFF2-40B4-BE49-F238E27FC236}">
                <a16:creationId xmlns:a16="http://schemas.microsoft.com/office/drawing/2014/main" id="{36CF91EB-ED3D-47EE-8A56-B4EBA21881AE}"/>
              </a:ext>
            </a:extLst>
          </p:cNvPr>
          <p:cNvSpPr/>
          <p:nvPr/>
        </p:nvSpPr>
        <p:spPr>
          <a:xfrm rot="5400000">
            <a:off x="8423735" y="3573865"/>
            <a:ext cx="953052" cy="1173275"/>
          </a:xfrm>
          <a:prstGeom prst="bentArrow">
            <a:avLst>
              <a:gd name="adj1" fmla="val 8952"/>
              <a:gd name="adj2" fmla="val 13176"/>
              <a:gd name="adj3" fmla="val 25000"/>
              <a:gd name="adj4" fmla="val 45439"/>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546279D-ADDA-5C71-7B39-042060B27F98}"/>
              </a:ext>
            </a:extLst>
          </p:cNvPr>
          <p:cNvSpPr/>
          <p:nvPr/>
        </p:nvSpPr>
        <p:spPr>
          <a:xfrm>
            <a:off x="7754814" y="3683976"/>
            <a:ext cx="395655" cy="11430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55575D8-4A51-B3CB-0BF1-52DD6012B355}"/>
              </a:ext>
            </a:extLst>
          </p:cNvPr>
          <p:cNvPicPr>
            <a:picLocks noChangeAspect="1"/>
          </p:cNvPicPr>
          <p:nvPr/>
        </p:nvPicPr>
        <p:blipFill>
          <a:blip r:embed="rId6"/>
          <a:stretch>
            <a:fillRect/>
          </a:stretch>
        </p:blipFill>
        <p:spPr>
          <a:xfrm>
            <a:off x="9673826" y="4272639"/>
            <a:ext cx="1143099" cy="457240"/>
          </a:xfrm>
          <a:prstGeom prst="rect">
            <a:avLst/>
          </a:prstGeom>
        </p:spPr>
      </p:pic>
      <p:sp>
        <p:nvSpPr>
          <p:cNvPr id="2" name="Oval 1">
            <a:extLst>
              <a:ext uri="{FF2B5EF4-FFF2-40B4-BE49-F238E27FC236}">
                <a16:creationId xmlns:a16="http://schemas.microsoft.com/office/drawing/2014/main" id="{AADCA92E-A010-D641-EEBD-4F2330DB43C9}"/>
              </a:ext>
            </a:extLst>
          </p:cNvPr>
          <p:cNvSpPr/>
          <p:nvPr/>
        </p:nvSpPr>
        <p:spPr>
          <a:xfrm>
            <a:off x="820667" y="3977415"/>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Oval 4">
            <a:extLst>
              <a:ext uri="{FF2B5EF4-FFF2-40B4-BE49-F238E27FC236}">
                <a16:creationId xmlns:a16="http://schemas.microsoft.com/office/drawing/2014/main" id="{3874A7E1-3EEC-4C65-A9F1-70C9B9A72919}"/>
              </a:ext>
            </a:extLst>
          </p:cNvPr>
          <p:cNvSpPr/>
          <p:nvPr/>
        </p:nvSpPr>
        <p:spPr>
          <a:xfrm>
            <a:off x="9292127" y="3539858"/>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70785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47BAB-D919-36F3-AE34-EAFEFD99B7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E7550-A04F-099B-D0AF-5FF225E45140}"/>
              </a:ext>
            </a:extLst>
          </p:cNvPr>
          <p:cNvSpPr>
            <a:spLocks noGrp="1"/>
          </p:cNvSpPr>
          <p:nvPr>
            <p:ph idx="1"/>
          </p:nvPr>
        </p:nvSpPr>
        <p:spPr>
          <a:xfrm>
            <a:off x="468054" y="1047316"/>
            <a:ext cx="7294407" cy="5370306"/>
          </a:xfrm>
        </p:spPr>
        <p:txBody>
          <a:bodyPr>
            <a:normAutofit lnSpcReduction="10000"/>
          </a:bodyPr>
          <a:lstStyle/>
          <a:p>
            <a:r>
              <a:rPr lang="en-US" dirty="0"/>
              <a:t>CLC provides access to view Accounts, Licensing, and Devices assigned to each Virtual Account</a:t>
            </a:r>
          </a:p>
          <a:p>
            <a:r>
              <a:rPr lang="en-US" dirty="0"/>
              <a:t>1) View all accounts</a:t>
            </a:r>
          </a:p>
          <a:p>
            <a:pPr lvl="1"/>
            <a:r>
              <a:rPr lang="en-US" dirty="0"/>
              <a:t>Use checkbox to select or deselect accounts</a:t>
            </a:r>
          </a:p>
          <a:p>
            <a:pPr lvl="1"/>
            <a:r>
              <a:rPr lang="en-US" dirty="0"/>
              <a:t>All accounts are selected by default</a:t>
            </a:r>
          </a:p>
          <a:p>
            <a:r>
              <a:rPr lang="en-US" dirty="0"/>
              <a:t>2) Licensing </a:t>
            </a:r>
          </a:p>
          <a:p>
            <a:pPr lvl="1"/>
            <a:r>
              <a:rPr lang="en-US" dirty="0"/>
              <a:t>Licenses displayed are for selected accounts only</a:t>
            </a:r>
          </a:p>
          <a:p>
            <a:pPr lvl="1"/>
            <a:r>
              <a:rPr lang="en-US" dirty="0"/>
              <a:t>Search available (e.g. License Name, account)</a:t>
            </a:r>
          </a:p>
          <a:p>
            <a:pPr lvl="1"/>
            <a:r>
              <a:rPr lang="en-US" dirty="0"/>
              <a:t>Sort licenses by account</a:t>
            </a:r>
          </a:p>
          <a:p>
            <a:r>
              <a:rPr lang="en-US" dirty="0"/>
              <a:t>3) Devices</a:t>
            </a:r>
          </a:p>
          <a:p>
            <a:pPr lvl="1"/>
            <a:r>
              <a:rPr lang="en-US" dirty="0"/>
              <a:t>Devices displayed are for selected accounts only</a:t>
            </a:r>
          </a:p>
          <a:p>
            <a:pPr lvl="1"/>
            <a:r>
              <a:rPr lang="en-US" dirty="0"/>
              <a:t>Input a serial number in Search textbox to search for a device serial number</a:t>
            </a:r>
          </a:p>
        </p:txBody>
      </p:sp>
      <p:sp>
        <p:nvSpPr>
          <p:cNvPr id="4" name="TextBox 3">
            <a:extLst>
              <a:ext uri="{FF2B5EF4-FFF2-40B4-BE49-F238E27FC236}">
                <a16:creationId xmlns:a16="http://schemas.microsoft.com/office/drawing/2014/main" id="{BC4E6EC0-B734-B614-FA36-C727055C1781}"/>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Major CLC Functions</a:t>
            </a:r>
          </a:p>
        </p:txBody>
      </p:sp>
      <p:pic>
        <p:nvPicPr>
          <p:cNvPr id="6" name="Picture 5">
            <a:extLst>
              <a:ext uri="{FF2B5EF4-FFF2-40B4-BE49-F238E27FC236}">
                <a16:creationId xmlns:a16="http://schemas.microsoft.com/office/drawing/2014/main" id="{2E693B98-0D62-CCC1-BB42-3370E83988D5}"/>
              </a:ext>
            </a:extLst>
          </p:cNvPr>
          <p:cNvPicPr>
            <a:picLocks noChangeAspect="1"/>
          </p:cNvPicPr>
          <p:nvPr/>
        </p:nvPicPr>
        <p:blipFill>
          <a:blip r:embed="rId2"/>
          <a:srcRect r="76759"/>
          <a:stretch>
            <a:fillRect/>
          </a:stretch>
        </p:blipFill>
        <p:spPr>
          <a:xfrm>
            <a:off x="8590721" y="1100068"/>
            <a:ext cx="2829339" cy="5478120"/>
          </a:xfrm>
          <a:prstGeom prst="rect">
            <a:avLst/>
          </a:prstGeom>
        </p:spPr>
      </p:pic>
      <p:sp>
        <p:nvSpPr>
          <p:cNvPr id="2" name="Rectangle 1">
            <a:extLst>
              <a:ext uri="{FF2B5EF4-FFF2-40B4-BE49-F238E27FC236}">
                <a16:creationId xmlns:a16="http://schemas.microsoft.com/office/drawing/2014/main" id="{A5CD194E-83E3-6442-9887-F54D20676309}"/>
              </a:ext>
            </a:extLst>
          </p:cNvPr>
          <p:cNvSpPr/>
          <p:nvPr/>
        </p:nvSpPr>
        <p:spPr>
          <a:xfrm>
            <a:off x="8712200" y="2060161"/>
            <a:ext cx="1320800" cy="3210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471DF8-D963-14DF-A807-ED4F8CEEE86F}"/>
              </a:ext>
            </a:extLst>
          </p:cNvPr>
          <p:cNvSpPr/>
          <p:nvPr/>
        </p:nvSpPr>
        <p:spPr>
          <a:xfrm>
            <a:off x="8712200" y="2618961"/>
            <a:ext cx="1320800" cy="3210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529F79-1D2E-187D-B366-5BF7145B2464}"/>
              </a:ext>
            </a:extLst>
          </p:cNvPr>
          <p:cNvSpPr/>
          <p:nvPr/>
        </p:nvSpPr>
        <p:spPr>
          <a:xfrm>
            <a:off x="8712200" y="3193498"/>
            <a:ext cx="1320800" cy="3210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923A5DE-076B-17C4-B6E0-6D83133F4615}"/>
              </a:ext>
            </a:extLst>
          </p:cNvPr>
          <p:cNvSpPr/>
          <p:nvPr/>
        </p:nvSpPr>
        <p:spPr>
          <a:xfrm>
            <a:off x="8322747" y="2070424"/>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7780A405-5C35-CD84-C7E4-4C692DD9D447}"/>
              </a:ext>
            </a:extLst>
          </p:cNvPr>
          <p:cNvSpPr/>
          <p:nvPr/>
        </p:nvSpPr>
        <p:spPr>
          <a:xfrm>
            <a:off x="8322747" y="2636546"/>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6F66A717-E5AE-E340-B0E4-0D1A8D26E92E}"/>
              </a:ext>
            </a:extLst>
          </p:cNvPr>
          <p:cNvSpPr/>
          <p:nvPr/>
        </p:nvSpPr>
        <p:spPr>
          <a:xfrm>
            <a:off x="8322747" y="3211083"/>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8169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73415-B884-8BD0-A0AE-D95F19542A4D}"/>
              </a:ext>
            </a:extLst>
          </p:cNvPr>
          <p:cNvSpPr>
            <a:spLocks noGrp="1"/>
          </p:cNvSpPr>
          <p:nvPr>
            <p:ph idx="1"/>
          </p:nvPr>
        </p:nvSpPr>
        <p:spPr>
          <a:xfrm>
            <a:off x="395655" y="1063869"/>
            <a:ext cx="7038730" cy="5113094"/>
          </a:xfrm>
        </p:spPr>
        <p:txBody>
          <a:bodyPr>
            <a:normAutofit/>
          </a:bodyPr>
          <a:lstStyle/>
          <a:p>
            <a:r>
              <a:rPr lang="en-US" dirty="0"/>
              <a:t>By default, all accounts are selected</a:t>
            </a:r>
          </a:p>
          <a:p>
            <a:r>
              <a:rPr lang="en-US" dirty="0"/>
              <a:t>Enter partial account name to find any account containing the input</a:t>
            </a:r>
          </a:p>
          <a:p>
            <a:pPr lvl="1"/>
            <a:r>
              <a:rPr lang="en-US" sz="2000" dirty="0"/>
              <a:t>E.g. 16 found ACC-16</a:t>
            </a:r>
            <a:r>
              <a:rPr lang="en-US" sz="2000" baseline="30000" dirty="0"/>
              <a:t>th</a:t>
            </a:r>
            <a:r>
              <a:rPr lang="en-US" sz="2000" dirty="0"/>
              <a:t> AF-N and ACC-616</a:t>
            </a:r>
            <a:r>
              <a:rPr lang="en-US" sz="2000" baseline="30000" dirty="0"/>
              <a:t>th</a:t>
            </a:r>
            <a:r>
              <a:rPr lang="en-US" sz="2000" dirty="0"/>
              <a:t> ACOMS-N</a:t>
            </a:r>
          </a:p>
          <a:p>
            <a:r>
              <a:rPr lang="en-US" dirty="0"/>
              <a:t>Select/deselect accounts using checkbox</a:t>
            </a:r>
          </a:p>
          <a:p>
            <a:r>
              <a:rPr lang="en-US" dirty="0"/>
              <a:t>Click apply button</a:t>
            </a:r>
          </a:p>
          <a:p>
            <a:r>
              <a:rPr lang="en-US" dirty="0"/>
              <a:t>Device listing will now only list devices contained in the selected accounts</a:t>
            </a:r>
          </a:p>
          <a:p>
            <a:r>
              <a:rPr lang="en-US" dirty="0"/>
              <a:t>Selected Virtual Accounts remain selected when using License and Device sections</a:t>
            </a:r>
          </a:p>
        </p:txBody>
      </p:sp>
      <p:pic>
        <p:nvPicPr>
          <p:cNvPr id="5" name="Picture 4">
            <a:extLst>
              <a:ext uri="{FF2B5EF4-FFF2-40B4-BE49-F238E27FC236}">
                <a16:creationId xmlns:a16="http://schemas.microsoft.com/office/drawing/2014/main" id="{5F6C7027-CBEA-0884-C1A3-FC2B2BB154E9}"/>
              </a:ext>
            </a:extLst>
          </p:cNvPr>
          <p:cNvPicPr>
            <a:picLocks noChangeAspect="1"/>
          </p:cNvPicPr>
          <p:nvPr/>
        </p:nvPicPr>
        <p:blipFill>
          <a:blip r:embed="rId2"/>
          <a:stretch>
            <a:fillRect/>
          </a:stretch>
        </p:blipFill>
        <p:spPr>
          <a:xfrm>
            <a:off x="7544041" y="1142978"/>
            <a:ext cx="4252304" cy="5113094"/>
          </a:xfrm>
          <a:prstGeom prst="rect">
            <a:avLst/>
          </a:prstGeom>
        </p:spPr>
      </p:pic>
      <p:sp>
        <p:nvSpPr>
          <p:cNvPr id="6" name="TextBox 5">
            <a:extLst>
              <a:ext uri="{FF2B5EF4-FFF2-40B4-BE49-F238E27FC236}">
                <a16:creationId xmlns:a16="http://schemas.microsoft.com/office/drawing/2014/main" id="{67DF580B-4D27-D81E-D46B-4C55A8490CDF}"/>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Selecting Virtual Accounts</a:t>
            </a:r>
          </a:p>
        </p:txBody>
      </p:sp>
      <p:sp>
        <p:nvSpPr>
          <p:cNvPr id="7" name="Rectangle 6">
            <a:extLst>
              <a:ext uri="{FF2B5EF4-FFF2-40B4-BE49-F238E27FC236}">
                <a16:creationId xmlns:a16="http://schemas.microsoft.com/office/drawing/2014/main" id="{DD89E726-4265-76F1-ED66-15BEA08A11AF}"/>
              </a:ext>
            </a:extLst>
          </p:cNvPr>
          <p:cNvSpPr/>
          <p:nvPr/>
        </p:nvSpPr>
        <p:spPr>
          <a:xfrm>
            <a:off x="7684219" y="2488402"/>
            <a:ext cx="1320800" cy="3210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7B70A3-8B8B-B0DB-F05B-CFAC0D1A5ABE}"/>
              </a:ext>
            </a:extLst>
          </p:cNvPr>
          <p:cNvSpPr/>
          <p:nvPr/>
        </p:nvSpPr>
        <p:spPr>
          <a:xfrm>
            <a:off x="9720872" y="2253591"/>
            <a:ext cx="1717919" cy="3210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E7572A-108C-7AB6-1AD2-08AED982193C}"/>
              </a:ext>
            </a:extLst>
          </p:cNvPr>
          <p:cNvSpPr/>
          <p:nvPr/>
        </p:nvSpPr>
        <p:spPr>
          <a:xfrm>
            <a:off x="7461027" y="2268127"/>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D30E5814-92C2-1143-D8BA-5FA05498357C}"/>
              </a:ext>
            </a:extLst>
          </p:cNvPr>
          <p:cNvSpPr/>
          <p:nvPr/>
        </p:nvSpPr>
        <p:spPr>
          <a:xfrm>
            <a:off x="9544234" y="2041428"/>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BE4EA497-DD45-DD54-CA57-AF5137F92979}"/>
              </a:ext>
            </a:extLst>
          </p:cNvPr>
          <p:cNvSpPr/>
          <p:nvPr/>
        </p:nvSpPr>
        <p:spPr>
          <a:xfrm>
            <a:off x="11010031" y="5206980"/>
            <a:ext cx="372165" cy="28823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C12F42-50EE-69C7-6899-AB765703A638}"/>
              </a:ext>
            </a:extLst>
          </p:cNvPr>
          <p:cNvSpPr/>
          <p:nvPr/>
        </p:nvSpPr>
        <p:spPr>
          <a:xfrm>
            <a:off x="10721797" y="4995922"/>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Rectangle 14">
            <a:extLst>
              <a:ext uri="{FF2B5EF4-FFF2-40B4-BE49-F238E27FC236}">
                <a16:creationId xmlns:a16="http://schemas.microsoft.com/office/drawing/2014/main" id="{E2532C12-C5CC-EB6A-C04F-F8D6346844CB}"/>
              </a:ext>
            </a:extLst>
          </p:cNvPr>
          <p:cNvSpPr/>
          <p:nvPr/>
        </p:nvSpPr>
        <p:spPr>
          <a:xfrm>
            <a:off x="9729665" y="3024554"/>
            <a:ext cx="223228" cy="196257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31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A65DA-AC64-1AEA-69A5-71EE778C5F5E}"/>
              </a:ext>
            </a:extLst>
          </p:cNvPr>
          <p:cNvSpPr>
            <a:spLocks noGrp="1"/>
          </p:cNvSpPr>
          <p:nvPr>
            <p:ph idx="1"/>
          </p:nvPr>
        </p:nvSpPr>
        <p:spPr>
          <a:xfrm>
            <a:off x="741485" y="1056184"/>
            <a:ext cx="11213121" cy="2441447"/>
          </a:xfrm>
        </p:spPr>
        <p:txBody>
          <a:bodyPr/>
          <a:lstStyle/>
          <a:p>
            <a:r>
              <a:rPr lang="en-US" dirty="0"/>
              <a:t>Use the Licensing section to display the license summary</a:t>
            </a:r>
          </a:p>
          <a:p>
            <a:r>
              <a:rPr lang="en-US" dirty="0"/>
              <a:t>Displays the licenses assigned to each of the selected Virtual Accounts</a:t>
            </a:r>
          </a:p>
          <a:p>
            <a:r>
              <a:rPr lang="en-US" dirty="0"/>
              <a:t>Search functionality permits finding licenses (e.g. DNAC, 9300) using a partial match in the search textbox</a:t>
            </a:r>
          </a:p>
        </p:txBody>
      </p:sp>
      <p:sp>
        <p:nvSpPr>
          <p:cNvPr id="4" name="TextBox 3">
            <a:extLst>
              <a:ext uri="{FF2B5EF4-FFF2-40B4-BE49-F238E27FC236}">
                <a16:creationId xmlns:a16="http://schemas.microsoft.com/office/drawing/2014/main" id="{15CB8482-AEC2-6F9E-91A1-FF355DCC19C4}"/>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Listing Virtual Account Licenses</a:t>
            </a:r>
          </a:p>
        </p:txBody>
      </p:sp>
      <p:pic>
        <p:nvPicPr>
          <p:cNvPr id="6" name="Picture 5">
            <a:extLst>
              <a:ext uri="{FF2B5EF4-FFF2-40B4-BE49-F238E27FC236}">
                <a16:creationId xmlns:a16="http://schemas.microsoft.com/office/drawing/2014/main" id="{543084DB-F507-8B60-DB17-07E015F508F3}"/>
              </a:ext>
            </a:extLst>
          </p:cNvPr>
          <p:cNvPicPr>
            <a:picLocks noChangeAspect="1"/>
          </p:cNvPicPr>
          <p:nvPr/>
        </p:nvPicPr>
        <p:blipFill>
          <a:blip r:embed="rId2"/>
          <a:stretch>
            <a:fillRect/>
          </a:stretch>
        </p:blipFill>
        <p:spPr>
          <a:xfrm>
            <a:off x="5055575" y="3497631"/>
            <a:ext cx="6899031" cy="3187209"/>
          </a:xfrm>
          <a:prstGeom prst="rect">
            <a:avLst/>
          </a:prstGeom>
        </p:spPr>
      </p:pic>
      <p:sp>
        <p:nvSpPr>
          <p:cNvPr id="7" name="Rectangle 6">
            <a:extLst>
              <a:ext uri="{FF2B5EF4-FFF2-40B4-BE49-F238E27FC236}">
                <a16:creationId xmlns:a16="http://schemas.microsoft.com/office/drawing/2014/main" id="{9EA67118-95CA-0365-51BC-5D169DFC32E5}"/>
              </a:ext>
            </a:extLst>
          </p:cNvPr>
          <p:cNvSpPr/>
          <p:nvPr/>
        </p:nvSpPr>
        <p:spPr>
          <a:xfrm>
            <a:off x="5055575" y="4750926"/>
            <a:ext cx="1320800" cy="3210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D4CC0E-0219-E25F-ACEC-5A052E05366B}"/>
              </a:ext>
            </a:extLst>
          </p:cNvPr>
          <p:cNvSpPr/>
          <p:nvPr/>
        </p:nvSpPr>
        <p:spPr>
          <a:xfrm>
            <a:off x="4832383" y="4530651"/>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54486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37DE7-1F00-9C38-2CB6-136543B7A285}"/>
              </a:ext>
            </a:extLst>
          </p:cNvPr>
          <p:cNvSpPr>
            <a:spLocks noGrp="1"/>
          </p:cNvSpPr>
          <p:nvPr>
            <p:ph idx="1"/>
          </p:nvPr>
        </p:nvSpPr>
        <p:spPr>
          <a:xfrm>
            <a:off x="732692" y="1166202"/>
            <a:ext cx="6564923" cy="5296144"/>
          </a:xfrm>
        </p:spPr>
        <p:txBody>
          <a:bodyPr/>
          <a:lstStyle/>
          <a:p>
            <a:r>
              <a:rPr lang="en-US" dirty="0"/>
              <a:t>Access all devices assigned to the Virtual Account through the Devices section</a:t>
            </a:r>
          </a:p>
          <a:p>
            <a:r>
              <a:rPr lang="en-US" dirty="0"/>
              <a:t>Choose Device Inventory from the push-out menu</a:t>
            </a:r>
          </a:p>
          <a:p>
            <a:r>
              <a:rPr lang="en-US" dirty="0"/>
              <a:t>By default, this will list all devices assigned to all selected accounts </a:t>
            </a:r>
          </a:p>
        </p:txBody>
      </p:sp>
      <p:pic>
        <p:nvPicPr>
          <p:cNvPr id="5" name="Picture 4">
            <a:extLst>
              <a:ext uri="{FF2B5EF4-FFF2-40B4-BE49-F238E27FC236}">
                <a16:creationId xmlns:a16="http://schemas.microsoft.com/office/drawing/2014/main" id="{55D11412-A10F-A276-890F-091FD4FC4FFD}"/>
              </a:ext>
            </a:extLst>
          </p:cNvPr>
          <p:cNvPicPr>
            <a:picLocks noChangeAspect="1"/>
          </p:cNvPicPr>
          <p:nvPr/>
        </p:nvPicPr>
        <p:blipFill>
          <a:blip r:embed="rId2"/>
          <a:srcRect r="63308"/>
          <a:stretch>
            <a:fillRect/>
          </a:stretch>
        </p:blipFill>
        <p:spPr>
          <a:xfrm>
            <a:off x="7605345" y="1010860"/>
            <a:ext cx="4351958" cy="5583369"/>
          </a:xfrm>
          <a:prstGeom prst="rect">
            <a:avLst/>
          </a:prstGeom>
        </p:spPr>
      </p:pic>
      <p:sp>
        <p:nvSpPr>
          <p:cNvPr id="6" name="Rectangle 5">
            <a:extLst>
              <a:ext uri="{FF2B5EF4-FFF2-40B4-BE49-F238E27FC236}">
                <a16:creationId xmlns:a16="http://schemas.microsoft.com/office/drawing/2014/main" id="{7FF5F843-4A8A-BFA4-9CBC-410F2CAFF284}"/>
              </a:ext>
            </a:extLst>
          </p:cNvPr>
          <p:cNvSpPr/>
          <p:nvPr/>
        </p:nvSpPr>
        <p:spPr>
          <a:xfrm>
            <a:off x="7753839" y="4211961"/>
            <a:ext cx="1187938" cy="28823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F77632-D766-1BD0-9B5B-B0CBC34768F2}"/>
              </a:ext>
            </a:extLst>
          </p:cNvPr>
          <p:cNvSpPr/>
          <p:nvPr/>
        </p:nvSpPr>
        <p:spPr>
          <a:xfrm>
            <a:off x="9862176" y="2253592"/>
            <a:ext cx="1542072" cy="28713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B27239-CF10-18B7-2B86-23841989AAE9}"/>
              </a:ext>
            </a:extLst>
          </p:cNvPr>
          <p:cNvSpPr/>
          <p:nvPr/>
        </p:nvSpPr>
        <p:spPr>
          <a:xfrm>
            <a:off x="7530647" y="3958832"/>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1B0E4813-40E3-7C6A-DB5C-7C1FB3BC2009}"/>
              </a:ext>
            </a:extLst>
          </p:cNvPr>
          <p:cNvSpPr/>
          <p:nvPr/>
        </p:nvSpPr>
        <p:spPr>
          <a:xfrm>
            <a:off x="9685537" y="2041428"/>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TextBox 11">
            <a:extLst>
              <a:ext uri="{FF2B5EF4-FFF2-40B4-BE49-F238E27FC236}">
                <a16:creationId xmlns:a16="http://schemas.microsoft.com/office/drawing/2014/main" id="{E1197095-E0B7-14FF-F6A9-FF540FBF5368}"/>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Listing Virtual Account Devices</a:t>
            </a:r>
          </a:p>
        </p:txBody>
      </p:sp>
    </p:spTree>
    <p:extLst>
      <p:ext uri="{BB962C8B-B14F-4D97-AF65-F5344CB8AC3E}">
        <p14:creationId xmlns:p14="http://schemas.microsoft.com/office/powerpoint/2010/main" val="192320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04DA0-93B2-D497-5632-E00AF77400B9}"/>
              </a:ext>
            </a:extLst>
          </p:cNvPr>
          <p:cNvSpPr>
            <a:spLocks noGrp="1"/>
          </p:cNvSpPr>
          <p:nvPr>
            <p:ph idx="1"/>
          </p:nvPr>
        </p:nvSpPr>
        <p:spPr>
          <a:xfrm>
            <a:off x="319453" y="937601"/>
            <a:ext cx="10515600" cy="5841267"/>
          </a:xfrm>
        </p:spPr>
        <p:txBody>
          <a:bodyPr>
            <a:normAutofit/>
          </a:bodyPr>
          <a:lstStyle/>
          <a:p>
            <a:r>
              <a:rPr lang="en-US" dirty="0"/>
              <a:t>Search function returns device records for criteria matching:</a:t>
            </a:r>
          </a:p>
          <a:p>
            <a:pPr lvl="1"/>
            <a:r>
              <a:rPr lang="en-US" dirty="0"/>
              <a:t>Product number</a:t>
            </a:r>
          </a:p>
          <a:p>
            <a:pPr lvl="1"/>
            <a:r>
              <a:rPr lang="en-US" dirty="0"/>
              <a:t>Product description</a:t>
            </a:r>
          </a:p>
          <a:p>
            <a:pPr lvl="1"/>
            <a:r>
              <a:rPr lang="en-US" dirty="0"/>
              <a:t>Instance number</a:t>
            </a:r>
          </a:p>
          <a:p>
            <a:pPr lvl="1"/>
            <a:r>
              <a:rPr lang="en-US" dirty="0"/>
              <a:t>Device identifier</a:t>
            </a:r>
          </a:p>
          <a:p>
            <a:pPr lvl="1"/>
            <a:r>
              <a:rPr lang="en-US" dirty="0"/>
              <a:t>Contract number</a:t>
            </a:r>
          </a:p>
          <a:p>
            <a:pPr lvl="1"/>
            <a:r>
              <a:rPr lang="en-US" dirty="0"/>
              <a:t>Customer name</a:t>
            </a:r>
          </a:p>
          <a:p>
            <a:pPr lvl="1"/>
            <a:r>
              <a:rPr lang="en-US" dirty="0"/>
              <a:t>Customer site ID</a:t>
            </a:r>
          </a:p>
          <a:p>
            <a:pPr lvl="1"/>
            <a:r>
              <a:rPr lang="en-US" dirty="0"/>
              <a:t>Sales order</a:t>
            </a:r>
          </a:p>
          <a:p>
            <a:pPr lvl="1"/>
            <a:r>
              <a:rPr lang="en-US" dirty="0"/>
              <a:t>Purchase order</a:t>
            </a:r>
          </a:p>
          <a:p>
            <a:pPr lvl="1"/>
            <a:r>
              <a:rPr lang="en-US" dirty="0"/>
              <a:t>Device name</a:t>
            </a:r>
          </a:p>
          <a:p>
            <a:pPr lvl="1"/>
            <a:r>
              <a:rPr lang="en-US" dirty="0"/>
              <a:t>Licenses name</a:t>
            </a:r>
          </a:p>
          <a:p>
            <a:pPr lvl="1"/>
            <a:r>
              <a:rPr lang="en-US" dirty="0"/>
              <a:t>Controller name </a:t>
            </a:r>
          </a:p>
        </p:txBody>
      </p:sp>
      <p:pic>
        <p:nvPicPr>
          <p:cNvPr id="5" name="Picture 4">
            <a:extLst>
              <a:ext uri="{FF2B5EF4-FFF2-40B4-BE49-F238E27FC236}">
                <a16:creationId xmlns:a16="http://schemas.microsoft.com/office/drawing/2014/main" id="{DD6E0926-8883-5022-8310-5A9475405542}"/>
              </a:ext>
            </a:extLst>
          </p:cNvPr>
          <p:cNvPicPr>
            <a:picLocks noChangeAspect="1"/>
          </p:cNvPicPr>
          <p:nvPr/>
        </p:nvPicPr>
        <p:blipFill>
          <a:blip r:embed="rId2"/>
          <a:stretch>
            <a:fillRect/>
          </a:stretch>
        </p:blipFill>
        <p:spPr>
          <a:xfrm>
            <a:off x="4097216" y="3008209"/>
            <a:ext cx="7910146" cy="3674922"/>
          </a:xfrm>
          <a:prstGeom prst="rect">
            <a:avLst/>
          </a:prstGeom>
        </p:spPr>
      </p:pic>
      <p:sp>
        <p:nvSpPr>
          <p:cNvPr id="6" name="TextBox 5">
            <a:extLst>
              <a:ext uri="{FF2B5EF4-FFF2-40B4-BE49-F238E27FC236}">
                <a16:creationId xmlns:a16="http://schemas.microsoft.com/office/drawing/2014/main" id="{A6028C37-B831-16C6-AC03-D785D9EC91BB}"/>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Searching for Specific Devices</a:t>
            </a:r>
          </a:p>
        </p:txBody>
      </p:sp>
      <p:sp>
        <p:nvSpPr>
          <p:cNvPr id="7" name="Rectangle 6">
            <a:extLst>
              <a:ext uri="{FF2B5EF4-FFF2-40B4-BE49-F238E27FC236}">
                <a16:creationId xmlns:a16="http://schemas.microsoft.com/office/drawing/2014/main" id="{B2768F93-7634-9162-C3D9-059C1D9ECB65}"/>
              </a:ext>
            </a:extLst>
          </p:cNvPr>
          <p:cNvSpPr/>
          <p:nvPr/>
        </p:nvSpPr>
        <p:spPr>
          <a:xfrm>
            <a:off x="5687647" y="5144823"/>
            <a:ext cx="1047261" cy="14411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0828E1-337A-A1BB-FBDF-E8EB1DAF7A47}"/>
              </a:ext>
            </a:extLst>
          </p:cNvPr>
          <p:cNvSpPr/>
          <p:nvPr/>
        </p:nvSpPr>
        <p:spPr>
          <a:xfrm>
            <a:off x="5464455" y="4891693"/>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Rectangle 8">
            <a:extLst>
              <a:ext uri="{FF2B5EF4-FFF2-40B4-BE49-F238E27FC236}">
                <a16:creationId xmlns:a16="http://schemas.microsoft.com/office/drawing/2014/main" id="{4613B401-3B5B-6488-16B1-4EC941E9A8B1}"/>
              </a:ext>
            </a:extLst>
          </p:cNvPr>
          <p:cNvSpPr/>
          <p:nvPr/>
        </p:nvSpPr>
        <p:spPr>
          <a:xfrm>
            <a:off x="4187093" y="4629007"/>
            <a:ext cx="1047261" cy="14411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76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51154-38B8-AD9C-4C99-C34B44382CA8}"/>
              </a:ext>
            </a:extLst>
          </p:cNvPr>
          <p:cNvSpPr>
            <a:spLocks noGrp="1"/>
          </p:cNvSpPr>
          <p:nvPr>
            <p:ph idx="1"/>
          </p:nvPr>
        </p:nvSpPr>
        <p:spPr>
          <a:xfrm>
            <a:off x="547660" y="1128058"/>
            <a:ext cx="6769188" cy="5545304"/>
          </a:xfrm>
        </p:spPr>
        <p:txBody>
          <a:bodyPr/>
          <a:lstStyle/>
          <a:p>
            <a:r>
              <a:rPr lang="en-US" dirty="0"/>
              <a:t>1) Checkbox that selects one device</a:t>
            </a:r>
          </a:p>
          <a:p>
            <a:r>
              <a:rPr lang="en-US" dirty="0"/>
              <a:t>2) Checkbox that selects all devices on page</a:t>
            </a:r>
          </a:p>
          <a:p>
            <a:pPr lvl="1"/>
            <a:r>
              <a:rPr lang="en-US" dirty="0"/>
              <a:t>10 devices are selected in the example</a:t>
            </a:r>
          </a:p>
          <a:p>
            <a:r>
              <a:rPr lang="en-US" dirty="0"/>
              <a:t>3) After selecting all devices on that page (2), choose Select All to select all devices on all pages</a:t>
            </a:r>
          </a:p>
          <a:p>
            <a:pPr lvl="1"/>
            <a:r>
              <a:rPr lang="en-US" dirty="0"/>
              <a:t>114,571 devices are selected in the example</a:t>
            </a:r>
          </a:p>
          <a:p>
            <a:pPr lvl="1"/>
            <a:r>
              <a:rPr lang="en-US" dirty="0"/>
              <a:t>Notice the arrows, the number selected increased from 10 to 114571</a:t>
            </a:r>
          </a:p>
          <a:p>
            <a:r>
              <a:rPr lang="en-US" dirty="0"/>
              <a:t>If search criteria was used, then the selected devices are only selecting the resulting device records</a:t>
            </a:r>
          </a:p>
        </p:txBody>
      </p:sp>
      <p:sp>
        <p:nvSpPr>
          <p:cNvPr id="4" name="TextBox 3">
            <a:extLst>
              <a:ext uri="{FF2B5EF4-FFF2-40B4-BE49-F238E27FC236}">
                <a16:creationId xmlns:a16="http://schemas.microsoft.com/office/drawing/2014/main" id="{AB9CE334-A46A-BE8B-C60A-7652F4FCC0B5}"/>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Selecting Devices to Export</a:t>
            </a:r>
          </a:p>
        </p:txBody>
      </p:sp>
      <p:pic>
        <p:nvPicPr>
          <p:cNvPr id="6" name="Picture 5">
            <a:extLst>
              <a:ext uri="{FF2B5EF4-FFF2-40B4-BE49-F238E27FC236}">
                <a16:creationId xmlns:a16="http://schemas.microsoft.com/office/drawing/2014/main" id="{E10A0768-B546-E149-02DC-B0C8F744361B}"/>
              </a:ext>
            </a:extLst>
          </p:cNvPr>
          <p:cNvPicPr>
            <a:picLocks noChangeAspect="1"/>
          </p:cNvPicPr>
          <p:nvPr/>
        </p:nvPicPr>
        <p:blipFill>
          <a:blip r:embed="rId2"/>
          <a:stretch>
            <a:fillRect/>
          </a:stretch>
        </p:blipFill>
        <p:spPr>
          <a:xfrm>
            <a:off x="7631451" y="946394"/>
            <a:ext cx="3399575" cy="1543522"/>
          </a:xfrm>
          <a:prstGeom prst="rect">
            <a:avLst/>
          </a:prstGeom>
        </p:spPr>
      </p:pic>
      <p:pic>
        <p:nvPicPr>
          <p:cNvPr id="8" name="Picture 7">
            <a:extLst>
              <a:ext uri="{FF2B5EF4-FFF2-40B4-BE49-F238E27FC236}">
                <a16:creationId xmlns:a16="http://schemas.microsoft.com/office/drawing/2014/main" id="{A195CFCB-1493-7BB6-2B80-FD672456D9BF}"/>
              </a:ext>
            </a:extLst>
          </p:cNvPr>
          <p:cNvPicPr>
            <a:picLocks noChangeAspect="1"/>
          </p:cNvPicPr>
          <p:nvPr/>
        </p:nvPicPr>
        <p:blipFill>
          <a:blip r:embed="rId3"/>
          <a:stretch>
            <a:fillRect/>
          </a:stretch>
        </p:blipFill>
        <p:spPr>
          <a:xfrm>
            <a:off x="7631451" y="2535276"/>
            <a:ext cx="3437844" cy="2009130"/>
          </a:xfrm>
          <a:prstGeom prst="rect">
            <a:avLst/>
          </a:prstGeom>
        </p:spPr>
      </p:pic>
      <p:pic>
        <p:nvPicPr>
          <p:cNvPr id="10" name="Picture 9">
            <a:extLst>
              <a:ext uri="{FF2B5EF4-FFF2-40B4-BE49-F238E27FC236}">
                <a16:creationId xmlns:a16="http://schemas.microsoft.com/office/drawing/2014/main" id="{9BEF5376-0939-F8F8-25F6-7D17B4CA4832}"/>
              </a:ext>
            </a:extLst>
          </p:cNvPr>
          <p:cNvPicPr>
            <a:picLocks noChangeAspect="1"/>
          </p:cNvPicPr>
          <p:nvPr/>
        </p:nvPicPr>
        <p:blipFill>
          <a:blip r:embed="rId4"/>
          <a:stretch>
            <a:fillRect/>
          </a:stretch>
        </p:blipFill>
        <p:spPr>
          <a:xfrm>
            <a:off x="7631450" y="4589766"/>
            <a:ext cx="3399575" cy="1977239"/>
          </a:xfrm>
          <a:prstGeom prst="rect">
            <a:avLst/>
          </a:prstGeom>
        </p:spPr>
      </p:pic>
      <p:sp>
        <p:nvSpPr>
          <p:cNvPr id="11" name="Rectangle 10">
            <a:extLst>
              <a:ext uri="{FF2B5EF4-FFF2-40B4-BE49-F238E27FC236}">
                <a16:creationId xmlns:a16="http://schemas.microsoft.com/office/drawing/2014/main" id="{497AA76C-BC93-398A-709D-7904D738FA64}"/>
              </a:ext>
            </a:extLst>
          </p:cNvPr>
          <p:cNvSpPr/>
          <p:nvPr/>
        </p:nvSpPr>
        <p:spPr>
          <a:xfrm>
            <a:off x="7719646" y="2039817"/>
            <a:ext cx="193431" cy="23853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12F9AB-4FD9-6B03-7D56-87B4BCDB9AB8}"/>
              </a:ext>
            </a:extLst>
          </p:cNvPr>
          <p:cNvSpPr/>
          <p:nvPr/>
        </p:nvSpPr>
        <p:spPr>
          <a:xfrm>
            <a:off x="7431410" y="1834367"/>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1A93DDD3-1490-5760-C623-37934098FBDA}"/>
              </a:ext>
            </a:extLst>
          </p:cNvPr>
          <p:cNvSpPr/>
          <p:nvPr/>
        </p:nvSpPr>
        <p:spPr>
          <a:xfrm>
            <a:off x="7531292" y="3529770"/>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1FE8A175-9F7C-CAA7-2502-8A3A94C33549}"/>
              </a:ext>
            </a:extLst>
          </p:cNvPr>
          <p:cNvSpPr/>
          <p:nvPr/>
        </p:nvSpPr>
        <p:spPr>
          <a:xfrm>
            <a:off x="8187418" y="5027932"/>
            <a:ext cx="288235" cy="28823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AB752540-DDC3-6B8E-BBCC-EB16A16C5E48}"/>
              </a:ext>
            </a:extLst>
          </p:cNvPr>
          <p:cNvSpPr/>
          <p:nvPr/>
        </p:nvSpPr>
        <p:spPr>
          <a:xfrm>
            <a:off x="7819528" y="3698736"/>
            <a:ext cx="193431" cy="23853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E6E8E03-22E5-4C27-67FD-1E2C9FF3851B}"/>
              </a:ext>
            </a:extLst>
          </p:cNvPr>
          <p:cNvSpPr/>
          <p:nvPr/>
        </p:nvSpPr>
        <p:spPr>
          <a:xfrm>
            <a:off x="8463548" y="5240857"/>
            <a:ext cx="882675" cy="23853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D6C32F1-8E43-7586-1F76-B90DC7F5BE6C}"/>
              </a:ext>
            </a:extLst>
          </p:cNvPr>
          <p:cNvSpPr/>
          <p:nvPr/>
        </p:nvSpPr>
        <p:spPr>
          <a:xfrm>
            <a:off x="7554501" y="3288323"/>
            <a:ext cx="288235" cy="19608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2504817-FA04-C2CC-39DD-5C52455A0A4D}"/>
              </a:ext>
            </a:extLst>
          </p:cNvPr>
          <p:cNvSpPr/>
          <p:nvPr/>
        </p:nvSpPr>
        <p:spPr>
          <a:xfrm>
            <a:off x="7500225" y="5289791"/>
            <a:ext cx="288235" cy="19608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022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F89BCBEAE0B4592BB8A105E14ECE0" ma:contentTypeVersion="15" ma:contentTypeDescription="Create a new document." ma:contentTypeScope="" ma:versionID="b61b251848629e60248e0740cd4b208c">
  <xsd:schema xmlns:xsd="http://www.w3.org/2001/XMLSchema" xmlns:xs="http://www.w3.org/2001/XMLSchema" xmlns:p="http://schemas.microsoft.com/office/2006/metadata/properties" xmlns:ns2="57e95984-ca54-4d02-a4f8-80e7ee4b39e3" xmlns:ns3="9a259095-1cce-49ba-8135-cc93aa06fc37" xmlns:ns4="f01ca1eb-8508-4f87-9f62-3e0fd1f18e5e" targetNamespace="http://schemas.microsoft.com/office/2006/metadata/properties" ma:root="true" ma:fieldsID="fc205a438a408664d8f0e2c5b763a183" ns2:_="" ns3:_="" ns4:_="">
    <xsd:import namespace="57e95984-ca54-4d02-a4f8-80e7ee4b39e3"/>
    <xsd:import namespace="9a259095-1cce-49ba-8135-cc93aa06fc37"/>
    <xsd:import namespace="f01ca1eb-8508-4f87-9f62-3e0fd1f18e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95984-ca54-4d02-a4f8-80e7ee4b3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0037b1-0b7a-4cce-83c4-345c4fc0ae8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59095-1cce-49ba-8135-cc93aa06fc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94038c-5922-4bda-b69b-d3d0b30de711}" ma:internalName="TaxCatchAll" ma:showField="CatchAllData" ma:web="9a259095-1cce-49ba-8135-cc93aa06fc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1ca1eb-8508-4f87-9f62-3e0fd1f18e5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259095-1cce-49ba-8135-cc93aa06fc37" xsi:nil="true"/>
    <lcf76f155ced4ddcb4097134ff3c332f xmlns="57e95984-ca54-4d02-a4f8-80e7ee4b39e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BEDAF7-BF71-4413-9669-CD67156974C8}"/>
</file>

<file path=customXml/itemProps2.xml><?xml version="1.0" encoding="utf-8"?>
<ds:datastoreItem xmlns:ds="http://schemas.openxmlformats.org/officeDocument/2006/customXml" ds:itemID="{EB852FEC-2A57-4C45-A377-F9D2B204533E}"/>
</file>

<file path=customXml/itemProps3.xml><?xml version="1.0" encoding="utf-8"?>
<ds:datastoreItem xmlns:ds="http://schemas.openxmlformats.org/officeDocument/2006/customXml" ds:itemID="{68819090-4E3D-4C4F-B986-1C55C0D01F5B}"/>
</file>

<file path=docProps/app.xml><?xml version="1.0" encoding="utf-8"?>
<Properties xmlns="http://schemas.openxmlformats.org/officeDocument/2006/extended-properties" xmlns:vt="http://schemas.openxmlformats.org/officeDocument/2006/docPropsVTypes">
  <Template>office theme</Template>
  <TotalTime>25217</TotalTime>
  <Words>999</Words>
  <Application>Microsoft Office PowerPoint</Application>
  <PresentationFormat>Widescreen</PresentationFormat>
  <Paragraphs>166</Paragraphs>
  <Slides>13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-apple-system</vt:lpstr>
      <vt:lpstr>Arial</vt:lpstr>
      <vt:lpstr>Calibri</vt:lpstr>
      <vt:lpstr>Calibri Light</vt:lpstr>
      <vt:lpstr>CiscoSans</vt:lpstr>
      <vt:lpstr>CiscoSansTT ExtraLight</vt:lpstr>
      <vt:lpstr>CiscoSansTT Heavy</vt:lpstr>
      <vt:lpstr>office theme</vt:lpstr>
      <vt:lpstr>1_Office Theme</vt:lpstr>
      <vt:lpstr>DAF GEMSS Cisco License Central (CLC)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DAF GEMSS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Esposito</dc:creator>
  <cp:lastModifiedBy>Steve Esposito</cp:lastModifiedBy>
  <cp:revision>17</cp:revision>
  <dcterms:created xsi:type="dcterms:W3CDTF">2022-12-01T16:41:31Z</dcterms:created>
  <dcterms:modified xsi:type="dcterms:W3CDTF">2025-09-03T13:42:45Z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f49a32-fde3-48a5-9266-b5b0972a22dc_Enabled">
    <vt:lpwstr>true</vt:lpwstr>
  </property>
  <property fmtid="{D5CDD505-2E9C-101B-9397-08002B2CF9AE}" pid="3" name="MSIP_Label_c8f49a32-fde3-48a5-9266-b5b0972a22dc_SetDate">
    <vt:lpwstr>2024-07-15T19:01:24Z</vt:lpwstr>
  </property>
  <property fmtid="{D5CDD505-2E9C-101B-9397-08002B2CF9AE}" pid="4" name="MSIP_Label_c8f49a32-fde3-48a5-9266-b5b0972a22dc_Method">
    <vt:lpwstr>Standard</vt:lpwstr>
  </property>
  <property fmtid="{D5CDD505-2E9C-101B-9397-08002B2CF9AE}" pid="5" name="MSIP_Label_c8f49a32-fde3-48a5-9266-b5b0972a22dc_Name">
    <vt:lpwstr>Cisco Confidential</vt:lpwstr>
  </property>
  <property fmtid="{D5CDD505-2E9C-101B-9397-08002B2CF9AE}" pid="6" name="MSIP_Label_c8f49a32-fde3-48a5-9266-b5b0972a22dc_SiteId">
    <vt:lpwstr>5ae1af62-9505-4097-a69a-c1553ef7840e</vt:lpwstr>
  </property>
  <property fmtid="{D5CDD505-2E9C-101B-9397-08002B2CF9AE}" pid="7" name="MSIP_Label_c8f49a32-fde3-48a5-9266-b5b0972a22dc_ActionId">
    <vt:lpwstr>ce7f7a82-b30f-4c86-86ad-2a42f31bf1f2</vt:lpwstr>
  </property>
  <property fmtid="{D5CDD505-2E9C-101B-9397-08002B2CF9AE}" pid="8" name="MSIP_Label_c8f49a32-fde3-48a5-9266-b5b0972a22dc_ContentBits">
    <vt:lpwstr>2</vt:lpwstr>
  </property>
  <property fmtid="{D5CDD505-2E9C-101B-9397-08002B2CF9AE}" pid="9" name="ClassificationContentMarkingFooterLocations">
    <vt:lpwstr>office theme:16\1_Office Theme:3</vt:lpwstr>
  </property>
  <property fmtid="{D5CDD505-2E9C-101B-9397-08002B2CF9AE}" pid="10" name="ClassificationContentMarkingFooterText">
    <vt:lpwstr>Cisco Confidential</vt:lpwstr>
  </property>
  <property fmtid="{D5CDD505-2E9C-101B-9397-08002B2CF9AE}" pid="11" name="MSIP_Label_c4260464-147e-40af-aea5-4f0b781cd85e_Enabled">
    <vt:lpwstr>true</vt:lpwstr>
  </property>
  <property fmtid="{D5CDD505-2E9C-101B-9397-08002B2CF9AE}" pid="12" name="MSIP_Label_c4260464-147e-40af-aea5-4f0b781cd85e_SetDate">
    <vt:lpwstr>2025-04-24T21:08:08Z</vt:lpwstr>
  </property>
  <property fmtid="{D5CDD505-2E9C-101B-9397-08002B2CF9AE}" pid="13" name="MSIP_Label_c4260464-147e-40af-aea5-4f0b781cd85e_Method">
    <vt:lpwstr>Privileged</vt:lpwstr>
  </property>
  <property fmtid="{D5CDD505-2E9C-101B-9397-08002B2CF9AE}" pid="14" name="MSIP_Label_c4260464-147e-40af-aea5-4f0b781cd85e_Name">
    <vt:lpwstr>Public</vt:lpwstr>
  </property>
  <property fmtid="{D5CDD505-2E9C-101B-9397-08002B2CF9AE}" pid="15" name="MSIP_Label_c4260464-147e-40af-aea5-4f0b781cd85e_SiteId">
    <vt:lpwstr>bc39e29d-4737-45ba-9f37-bc90469c35e1</vt:lpwstr>
  </property>
  <property fmtid="{D5CDD505-2E9C-101B-9397-08002B2CF9AE}" pid="16" name="MSIP_Label_c4260464-147e-40af-aea5-4f0b781cd85e_ActionId">
    <vt:lpwstr>6b8a294a-0fee-48a3-ace8-e2345943eac0</vt:lpwstr>
  </property>
  <property fmtid="{D5CDD505-2E9C-101B-9397-08002B2CF9AE}" pid="17" name="MSIP_Label_c4260464-147e-40af-aea5-4f0b781cd85e_ContentBits">
    <vt:lpwstr>0</vt:lpwstr>
  </property>
  <property fmtid="{D5CDD505-2E9C-101B-9397-08002B2CF9AE}" pid="18" name="MSIP_Label_c4260464-147e-40af-aea5-4f0b781cd85e_Tag">
    <vt:lpwstr>10, 0, 1, 1</vt:lpwstr>
  </property>
  <property fmtid="{D5CDD505-2E9C-101B-9397-08002B2CF9AE}" pid="19" name="ContentTypeId">
    <vt:lpwstr>0x010100DEDF89BCBEAE0B4592BB8A105E14ECE0</vt:lpwstr>
  </property>
</Properties>
</file>