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5"/>
  </p:sldMasterIdLst>
  <p:notesMasterIdLst>
    <p:notesMasterId r:id="rId16"/>
  </p:notesMasterIdLst>
  <p:sldIdLst>
    <p:sldId id="2147472704" r:id="rId6"/>
    <p:sldId id="2147472705" r:id="rId7"/>
    <p:sldId id="2147472706" r:id="rId8"/>
    <p:sldId id="2147472703" r:id="rId9"/>
    <p:sldId id="2147472708" r:id="rId10"/>
    <p:sldId id="2147472707" r:id="rId11"/>
    <p:sldId id="2147309304" r:id="rId12"/>
    <p:sldId id="2147472692" r:id="rId13"/>
    <p:sldId id="2147472699" r:id="rId14"/>
    <p:sldId id="2147309291"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37CB5-CEBD-47C1-98E7-D95256A3003B}" v="3" dt="2026-04-28T17:08:36.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39" autoAdjust="0"/>
  </p:normalViewPr>
  <p:slideViewPr>
    <p:cSldViewPr snapToGrid="0">
      <p:cViewPr varScale="1">
        <p:scale>
          <a:sx n="110" d="100"/>
          <a:sy n="110" d="100"/>
        </p:scale>
        <p:origin x="492" y="108"/>
      </p:cViewPr>
      <p:guideLst/>
    </p:cSldViewPr>
  </p:slideViewPr>
  <p:notesTextViewPr>
    <p:cViewPr>
      <p:scale>
        <a:sx n="100" d="100"/>
        <a:sy n="100" d="100"/>
      </p:scale>
      <p:origin x="0" y="-432"/>
    </p:cViewPr>
  </p:notesTextViewPr>
  <p:sorterViewPr>
    <p:cViewPr varScale="1">
      <p:scale>
        <a:sx n="100" d="100"/>
        <a:sy n="100" d="100"/>
      </p:scale>
      <p:origin x="0" y="0"/>
    </p:cViewPr>
  </p:sorterViewPr>
  <p:notesViewPr>
    <p:cSldViewPr snapToGrid="0">
      <p:cViewPr varScale="1">
        <p:scale>
          <a:sx n="82" d="100"/>
          <a:sy n="82"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22"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Esposito" userId="4e70d1b9-7650-427d-a43b-34267e95fe6f" providerId="ADAL" clId="{ED7B69F6-1E86-4633-8A9B-2542378165E1}"/>
    <pc:docChg chg="undo custSel mod addSld delSld modSld">
      <pc:chgData name="Steve Esposito" userId="4e70d1b9-7650-427d-a43b-34267e95fe6f" providerId="ADAL" clId="{ED7B69F6-1E86-4633-8A9B-2542378165E1}" dt="2026-04-29T16:16:20.686" v="4561" actId="20577"/>
      <pc:docMkLst>
        <pc:docMk/>
      </pc:docMkLst>
      <pc:sldChg chg="modSp mod modNotesTx">
        <pc:chgData name="Steve Esposito" userId="4e70d1b9-7650-427d-a43b-34267e95fe6f" providerId="ADAL" clId="{ED7B69F6-1E86-4633-8A9B-2542378165E1}" dt="2026-04-29T15:59:49.374" v="4324" actId="20577"/>
        <pc:sldMkLst>
          <pc:docMk/>
          <pc:sldMk cId="813151398" sldId="2147309304"/>
        </pc:sldMkLst>
        <pc:spChg chg="mod">
          <ac:chgData name="Steve Esposito" userId="4e70d1b9-7650-427d-a43b-34267e95fe6f" providerId="ADAL" clId="{ED7B69F6-1E86-4633-8A9B-2542378165E1}" dt="2026-04-24T19:28:03.959" v="3461" actId="20577"/>
          <ac:spMkLst>
            <pc:docMk/>
            <pc:sldMk cId="813151398" sldId="2147309304"/>
            <ac:spMk id="9" creationId="{84ECB951-DA28-CAA8-B258-9B377E79FF83}"/>
          </ac:spMkLst>
        </pc:spChg>
        <pc:spChg chg="mod">
          <ac:chgData name="Steve Esposito" userId="4e70d1b9-7650-427d-a43b-34267e95fe6f" providerId="ADAL" clId="{ED7B69F6-1E86-4633-8A9B-2542378165E1}" dt="2026-04-29T15:59:49.374" v="4324" actId="20577"/>
          <ac:spMkLst>
            <pc:docMk/>
            <pc:sldMk cId="813151398" sldId="2147309304"/>
            <ac:spMk id="10" creationId="{72A25AF9-FAF7-CFCC-EAC8-6EDCE0C4E1D1}"/>
          </ac:spMkLst>
        </pc:spChg>
        <pc:spChg chg="mod">
          <ac:chgData name="Steve Esposito" userId="4e70d1b9-7650-427d-a43b-34267e95fe6f" providerId="ADAL" clId="{ED7B69F6-1E86-4633-8A9B-2542378165E1}" dt="2026-04-24T19:29:28.580" v="3628" actId="1036"/>
          <ac:spMkLst>
            <pc:docMk/>
            <pc:sldMk cId="813151398" sldId="2147309304"/>
            <ac:spMk id="15" creationId="{3619DCCB-3194-3620-ECF6-78710431FF71}"/>
          </ac:spMkLst>
        </pc:spChg>
        <pc:spChg chg="mod">
          <ac:chgData name="Steve Esposito" userId="4e70d1b9-7650-427d-a43b-34267e95fe6f" providerId="ADAL" clId="{ED7B69F6-1E86-4633-8A9B-2542378165E1}" dt="2026-04-24T19:29:28.580" v="3628" actId="1036"/>
          <ac:spMkLst>
            <pc:docMk/>
            <pc:sldMk cId="813151398" sldId="2147309304"/>
            <ac:spMk id="16" creationId="{64EDC765-9467-7BBA-0010-E91034AC0E89}"/>
          </ac:spMkLst>
        </pc:spChg>
        <pc:spChg chg="mod">
          <ac:chgData name="Steve Esposito" userId="4e70d1b9-7650-427d-a43b-34267e95fe6f" providerId="ADAL" clId="{ED7B69F6-1E86-4633-8A9B-2542378165E1}" dt="2026-04-28T17:09:17.966" v="4221" actId="20577"/>
          <ac:spMkLst>
            <pc:docMk/>
            <pc:sldMk cId="813151398" sldId="2147309304"/>
            <ac:spMk id="18" creationId="{5AF093D5-6E76-542F-7222-821ECCA3DDFF}"/>
          </ac:spMkLst>
        </pc:spChg>
        <pc:picChg chg="mod">
          <ac:chgData name="Steve Esposito" userId="4e70d1b9-7650-427d-a43b-34267e95fe6f" providerId="ADAL" clId="{ED7B69F6-1E86-4633-8A9B-2542378165E1}" dt="2026-04-24T19:29:28.580" v="3628" actId="1036"/>
          <ac:picMkLst>
            <pc:docMk/>
            <pc:sldMk cId="813151398" sldId="2147309304"/>
            <ac:picMk id="17" creationId="{7F82148D-46ED-4EFE-93F2-4B07277AA1A6}"/>
          </ac:picMkLst>
        </pc:picChg>
      </pc:sldChg>
      <pc:sldChg chg="modSp mod modNotesTx">
        <pc:chgData name="Steve Esposito" userId="4e70d1b9-7650-427d-a43b-34267e95fe6f" providerId="ADAL" clId="{ED7B69F6-1E86-4633-8A9B-2542378165E1}" dt="2026-04-29T16:16:20.686" v="4561" actId="20577"/>
        <pc:sldMkLst>
          <pc:docMk/>
          <pc:sldMk cId="801672888" sldId="2147472692"/>
        </pc:sldMkLst>
        <pc:spChg chg="mod">
          <ac:chgData name="Steve Esposito" userId="4e70d1b9-7650-427d-a43b-34267e95fe6f" providerId="ADAL" clId="{ED7B69F6-1E86-4633-8A9B-2542378165E1}" dt="2026-04-24T19:32:21.338" v="3743" actId="20577"/>
          <ac:spMkLst>
            <pc:docMk/>
            <pc:sldMk cId="801672888" sldId="2147472692"/>
            <ac:spMk id="3" creationId="{284E0662-AB68-8319-64C1-80F901ACCB34}"/>
          </ac:spMkLst>
        </pc:spChg>
        <pc:spChg chg="mod">
          <ac:chgData name="Steve Esposito" userId="4e70d1b9-7650-427d-a43b-34267e95fe6f" providerId="ADAL" clId="{ED7B69F6-1E86-4633-8A9B-2542378165E1}" dt="2026-04-29T16:03:08.466" v="4349" actId="20577"/>
          <ac:spMkLst>
            <pc:docMk/>
            <pc:sldMk cId="801672888" sldId="2147472692"/>
            <ac:spMk id="7" creationId="{D06865BE-F335-45DB-984C-8317FB682A94}"/>
          </ac:spMkLst>
        </pc:spChg>
        <pc:spChg chg="mod">
          <ac:chgData name="Steve Esposito" userId="4e70d1b9-7650-427d-a43b-34267e95fe6f" providerId="ADAL" clId="{ED7B69F6-1E86-4633-8A9B-2542378165E1}" dt="2026-04-29T16:04:03.013" v="4371" actId="20577"/>
          <ac:spMkLst>
            <pc:docMk/>
            <pc:sldMk cId="801672888" sldId="2147472692"/>
            <ac:spMk id="44" creationId="{4FF5F145-723D-1B40-AB5D-0EC788BEA889}"/>
          </ac:spMkLst>
        </pc:spChg>
        <pc:spChg chg="mod">
          <ac:chgData name="Steve Esposito" userId="4e70d1b9-7650-427d-a43b-34267e95fe6f" providerId="ADAL" clId="{ED7B69F6-1E86-4633-8A9B-2542378165E1}" dt="2026-03-30T18:26:10.063" v="1367" actId="20577"/>
          <ac:spMkLst>
            <pc:docMk/>
            <pc:sldMk cId="801672888" sldId="2147472692"/>
            <ac:spMk id="55" creationId="{DABB4740-7232-4101-B942-070B674A3866}"/>
          </ac:spMkLst>
        </pc:spChg>
        <pc:spChg chg="mod">
          <ac:chgData name="Steve Esposito" userId="4e70d1b9-7650-427d-a43b-34267e95fe6f" providerId="ADAL" clId="{ED7B69F6-1E86-4633-8A9B-2542378165E1}" dt="2026-04-24T19:35:19.076" v="3818" actId="20577"/>
          <ac:spMkLst>
            <pc:docMk/>
            <pc:sldMk cId="801672888" sldId="2147472692"/>
            <ac:spMk id="58" creationId="{71C393E3-5D34-4546-BA14-E1FA8DC8CBD5}"/>
          </ac:spMkLst>
        </pc:spChg>
        <pc:spChg chg="mod">
          <ac:chgData name="Steve Esposito" userId="4e70d1b9-7650-427d-a43b-34267e95fe6f" providerId="ADAL" clId="{ED7B69F6-1E86-4633-8A9B-2542378165E1}" dt="2026-04-29T16:15:32.248" v="4522" actId="404"/>
          <ac:spMkLst>
            <pc:docMk/>
            <pc:sldMk cId="801672888" sldId="2147472692"/>
            <ac:spMk id="60" creationId="{03D68567-AF59-5B4F-8B25-7326FBAAF080}"/>
          </ac:spMkLst>
        </pc:spChg>
        <pc:spChg chg="mod">
          <ac:chgData name="Steve Esposito" userId="4e70d1b9-7650-427d-a43b-34267e95fe6f" providerId="ADAL" clId="{ED7B69F6-1E86-4633-8A9B-2542378165E1}" dt="2026-04-29T16:10:37.324" v="4459" actId="20577"/>
          <ac:spMkLst>
            <pc:docMk/>
            <pc:sldMk cId="801672888" sldId="2147472692"/>
            <ac:spMk id="63" creationId="{6DA3BB33-76F6-0D4B-BD8D-755A21E72D5B}"/>
          </ac:spMkLst>
        </pc:spChg>
        <pc:spChg chg="mod">
          <ac:chgData name="Steve Esposito" userId="4e70d1b9-7650-427d-a43b-34267e95fe6f" providerId="ADAL" clId="{ED7B69F6-1E86-4633-8A9B-2542378165E1}" dt="2026-04-29T16:12:02.368" v="4498" actId="20577"/>
          <ac:spMkLst>
            <pc:docMk/>
            <pc:sldMk cId="801672888" sldId="2147472692"/>
            <ac:spMk id="74" creationId="{62D726AB-C241-4347-8561-549404FD2259}"/>
          </ac:spMkLst>
        </pc:spChg>
        <pc:spChg chg="mod">
          <ac:chgData name="Steve Esposito" userId="4e70d1b9-7650-427d-a43b-34267e95fe6f" providerId="ADAL" clId="{ED7B69F6-1E86-4633-8A9B-2542378165E1}" dt="2026-04-24T19:35:45.378" v="3828" actId="20577"/>
          <ac:spMkLst>
            <pc:docMk/>
            <pc:sldMk cId="801672888" sldId="2147472692"/>
            <ac:spMk id="77" creationId="{7B7C34EC-9EEF-7C4F-A749-EA0BED2D832E}"/>
          </ac:spMkLst>
        </pc:spChg>
        <pc:spChg chg="mod">
          <ac:chgData name="Steve Esposito" userId="4e70d1b9-7650-427d-a43b-34267e95fe6f" providerId="ADAL" clId="{ED7B69F6-1E86-4633-8A9B-2542378165E1}" dt="2026-04-24T19:34:46.919" v="3785" actId="20577"/>
          <ac:spMkLst>
            <pc:docMk/>
            <pc:sldMk cId="801672888" sldId="2147472692"/>
            <ac:spMk id="78" creationId="{9780D16C-C292-9044-8F5E-F1B869004A62}"/>
          </ac:spMkLst>
        </pc:spChg>
      </pc:sldChg>
      <pc:sldChg chg="modSp mod modShow">
        <pc:chgData name="Steve Esposito" userId="4e70d1b9-7650-427d-a43b-34267e95fe6f" providerId="ADAL" clId="{ED7B69F6-1E86-4633-8A9B-2542378165E1}" dt="2026-04-24T17:26:12.039" v="3128" actId="20577"/>
        <pc:sldMkLst>
          <pc:docMk/>
          <pc:sldMk cId="1869935760" sldId="2147472705"/>
        </pc:sldMkLst>
        <pc:spChg chg="mod">
          <ac:chgData name="Steve Esposito" userId="4e70d1b9-7650-427d-a43b-34267e95fe6f" providerId="ADAL" clId="{ED7B69F6-1E86-4633-8A9B-2542378165E1}" dt="2026-04-24T17:26:12.039" v="3128" actId="20577"/>
          <ac:spMkLst>
            <pc:docMk/>
            <pc:sldMk cId="1869935760" sldId="2147472705"/>
            <ac:spMk id="3" creationId="{29D57950-D456-71A7-4C33-773A861967C2}"/>
          </ac:spMkLst>
        </pc:spChg>
      </pc:sldChg>
      <pc:sldChg chg="modSp mod modShow">
        <pc:chgData name="Steve Esposito" userId="4e70d1b9-7650-427d-a43b-34267e95fe6f" providerId="ADAL" clId="{ED7B69F6-1E86-4633-8A9B-2542378165E1}" dt="2026-04-29T15:55:06.530" v="4249" actId="20577"/>
        <pc:sldMkLst>
          <pc:docMk/>
          <pc:sldMk cId="444440350" sldId="2147472706"/>
        </pc:sldMkLst>
        <pc:spChg chg="mod">
          <ac:chgData name="Steve Esposito" userId="4e70d1b9-7650-427d-a43b-34267e95fe6f" providerId="ADAL" clId="{ED7B69F6-1E86-4633-8A9B-2542378165E1}" dt="2026-04-29T15:55:06.530" v="4249" actId="20577"/>
          <ac:spMkLst>
            <pc:docMk/>
            <pc:sldMk cId="444440350" sldId="2147472706"/>
            <ac:spMk id="3" creationId="{35730FE4-6ECB-92BB-DABB-683C074D9475}"/>
          </ac:spMkLst>
        </pc:spChg>
      </pc:sldChg>
      <pc:sldChg chg="addSp delSp modSp new mod">
        <pc:chgData name="Steve Esposito" userId="4e70d1b9-7650-427d-a43b-34267e95fe6f" providerId="ADAL" clId="{ED7B69F6-1E86-4633-8A9B-2542378165E1}" dt="2026-03-30T18:16:34.824" v="1188" actId="20577"/>
        <pc:sldMkLst>
          <pc:docMk/>
          <pc:sldMk cId="3148759771" sldId="2147472707"/>
        </pc:sldMkLst>
        <pc:spChg chg="add mod">
          <ac:chgData name="Steve Esposito" userId="4e70d1b9-7650-427d-a43b-34267e95fe6f" providerId="ADAL" clId="{ED7B69F6-1E86-4633-8A9B-2542378165E1}" dt="2026-03-30T11:40:08.028" v="646" actId="20577"/>
          <ac:spMkLst>
            <pc:docMk/>
            <pc:sldMk cId="3148759771" sldId="2147472707"/>
            <ac:spMk id="6" creationId="{0B12FC1C-26B6-2B20-428A-8B58DF98C7EE}"/>
          </ac:spMkLst>
        </pc:spChg>
        <pc:spChg chg="add mod">
          <ac:chgData name="Steve Esposito" userId="4e70d1b9-7650-427d-a43b-34267e95fe6f" providerId="ADAL" clId="{ED7B69F6-1E86-4633-8A9B-2542378165E1}" dt="2026-03-30T18:16:34.824" v="1188" actId="20577"/>
          <ac:spMkLst>
            <pc:docMk/>
            <pc:sldMk cId="3148759771" sldId="2147472707"/>
            <ac:spMk id="7" creationId="{7CF6819D-43C2-3F4E-85EF-B4BBD289313F}"/>
          </ac:spMkLst>
        </pc:spChg>
        <pc:spChg chg="add mod">
          <ac:chgData name="Steve Esposito" userId="4e70d1b9-7650-427d-a43b-34267e95fe6f" providerId="ADAL" clId="{ED7B69F6-1E86-4633-8A9B-2542378165E1}" dt="2026-03-30T11:37:19.219" v="496" actId="164"/>
          <ac:spMkLst>
            <pc:docMk/>
            <pc:sldMk cId="3148759771" sldId="2147472707"/>
            <ac:spMk id="8" creationId="{6E12F2BA-CA2D-CBE9-7C58-174CC61AC408}"/>
          </ac:spMkLst>
        </pc:spChg>
        <pc:spChg chg="add mod">
          <ac:chgData name="Steve Esposito" userId="4e70d1b9-7650-427d-a43b-34267e95fe6f" providerId="ADAL" clId="{ED7B69F6-1E86-4633-8A9B-2542378165E1}" dt="2026-03-30T11:37:19.219" v="496" actId="164"/>
          <ac:spMkLst>
            <pc:docMk/>
            <pc:sldMk cId="3148759771" sldId="2147472707"/>
            <ac:spMk id="9" creationId="{95200FD7-D9CB-92D9-8337-154E913CD56E}"/>
          </ac:spMkLst>
        </pc:spChg>
        <pc:spChg chg="add mod">
          <ac:chgData name="Steve Esposito" userId="4e70d1b9-7650-427d-a43b-34267e95fe6f" providerId="ADAL" clId="{ED7B69F6-1E86-4633-8A9B-2542378165E1}" dt="2026-03-30T11:37:19.219" v="496" actId="164"/>
          <ac:spMkLst>
            <pc:docMk/>
            <pc:sldMk cId="3148759771" sldId="2147472707"/>
            <ac:spMk id="10" creationId="{F315430C-78BA-07F7-31C8-BF5BCD37EE93}"/>
          </ac:spMkLst>
        </pc:spChg>
        <pc:spChg chg="add mod">
          <ac:chgData name="Steve Esposito" userId="4e70d1b9-7650-427d-a43b-34267e95fe6f" providerId="ADAL" clId="{ED7B69F6-1E86-4633-8A9B-2542378165E1}" dt="2026-03-30T11:37:19.219" v="496" actId="164"/>
          <ac:spMkLst>
            <pc:docMk/>
            <pc:sldMk cId="3148759771" sldId="2147472707"/>
            <ac:spMk id="11" creationId="{5FBA7FB8-9561-53CE-BBD9-EBAD9009B7B7}"/>
          </ac:spMkLst>
        </pc:spChg>
        <pc:spChg chg="add mod">
          <ac:chgData name="Steve Esposito" userId="4e70d1b9-7650-427d-a43b-34267e95fe6f" providerId="ADAL" clId="{ED7B69F6-1E86-4633-8A9B-2542378165E1}" dt="2026-03-30T11:37:19.219" v="496" actId="164"/>
          <ac:spMkLst>
            <pc:docMk/>
            <pc:sldMk cId="3148759771" sldId="2147472707"/>
            <ac:spMk id="12" creationId="{2F2E8C04-6409-FAA2-D750-ED291F09AB4D}"/>
          </ac:spMkLst>
        </pc:spChg>
        <pc:grpChg chg="add mod">
          <ac:chgData name="Steve Esposito" userId="4e70d1b9-7650-427d-a43b-34267e95fe6f" providerId="ADAL" clId="{ED7B69F6-1E86-4633-8A9B-2542378165E1}" dt="2026-03-30T11:37:24.367" v="497" actId="1076"/>
          <ac:grpSpMkLst>
            <pc:docMk/>
            <pc:sldMk cId="3148759771" sldId="2147472707"/>
            <ac:grpSpMk id="13" creationId="{4E01ED92-D3C0-22CD-4A1A-1376535CBD6E}"/>
          </ac:grpSpMkLst>
        </pc:grpChg>
        <pc:picChg chg="add mod">
          <ac:chgData name="Steve Esposito" userId="4e70d1b9-7650-427d-a43b-34267e95fe6f" providerId="ADAL" clId="{ED7B69F6-1E86-4633-8A9B-2542378165E1}" dt="2026-03-30T11:37:19.219" v="496" actId="164"/>
          <ac:picMkLst>
            <pc:docMk/>
            <pc:sldMk cId="3148759771" sldId="2147472707"/>
            <ac:picMk id="5" creationId="{4C2B6C5B-9914-81F1-2FB3-78C9D9E1900E}"/>
          </ac:picMkLst>
        </pc:picChg>
      </pc:sldChg>
      <pc:sldChg chg="addSp delSp modSp new mod modNotesTx">
        <pc:chgData name="Steve Esposito" userId="4e70d1b9-7650-427d-a43b-34267e95fe6f" providerId="ADAL" clId="{ED7B69F6-1E86-4633-8A9B-2542378165E1}" dt="2026-04-28T17:06:15.417" v="4187" actId="20577"/>
        <pc:sldMkLst>
          <pc:docMk/>
          <pc:sldMk cId="3362025664" sldId="2147472708"/>
        </pc:sldMkLst>
        <pc:spChg chg="add mod">
          <ac:chgData name="Steve Esposito" userId="4e70d1b9-7650-427d-a43b-34267e95fe6f" providerId="ADAL" clId="{ED7B69F6-1E86-4633-8A9B-2542378165E1}" dt="2026-03-30T11:40:56.906" v="678" actId="20577"/>
          <ac:spMkLst>
            <pc:docMk/>
            <pc:sldMk cId="3362025664" sldId="2147472708"/>
            <ac:spMk id="4" creationId="{2B6C113C-FF9D-60EE-59E2-B3AFEB6C1CDE}"/>
          </ac:spMkLst>
        </pc:spChg>
        <pc:spChg chg="add mod">
          <ac:chgData name="Steve Esposito" userId="4e70d1b9-7650-427d-a43b-34267e95fe6f" providerId="ADAL" clId="{ED7B69F6-1E86-4633-8A9B-2542378165E1}" dt="2026-03-30T11:44:05.280" v="697" actId="1076"/>
          <ac:spMkLst>
            <pc:docMk/>
            <pc:sldMk cId="3362025664" sldId="2147472708"/>
            <ac:spMk id="7" creationId="{45B6B1BC-4694-51E8-1DC8-DC819737F58F}"/>
          </ac:spMkLst>
        </pc:spChg>
        <pc:spChg chg="add mod">
          <ac:chgData name="Steve Esposito" userId="4e70d1b9-7650-427d-a43b-34267e95fe6f" providerId="ADAL" clId="{ED7B69F6-1E86-4633-8A9B-2542378165E1}" dt="2026-03-30T11:43:37.589" v="690" actId="20577"/>
          <ac:spMkLst>
            <pc:docMk/>
            <pc:sldMk cId="3362025664" sldId="2147472708"/>
            <ac:spMk id="8" creationId="{D1C22C57-8A00-19B8-1F20-F6BC20EE3E44}"/>
          </ac:spMkLst>
        </pc:spChg>
        <pc:spChg chg="add mod">
          <ac:chgData name="Steve Esposito" userId="4e70d1b9-7650-427d-a43b-34267e95fe6f" providerId="ADAL" clId="{ED7B69F6-1E86-4633-8A9B-2542378165E1}" dt="2026-03-30T11:43:48.822" v="694" actId="20577"/>
          <ac:spMkLst>
            <pc:docMk/>
            <pc:sldMk cId="3362025664" sldId="2147472708"/>
            <ac:spMk id="9" creationId="{23443D50-93D9-485F-6031-52D328082848}"/>
          </ac:spMkLst>
        </pc:spChg>
        <pc:spChg chg="add mod">
          <ac:chgData name="Steve Esposito" userId="4e70d1b9-7650-427d-a43b-34267e95fe6f" providerId="ADAL" clId="{ED7B69F6-1E86-4633-8A9B-2542378165E1}" dt="2026-03-30T11:44:15.164" v="704" actId="20577"/>
          <ac:spMkLst>
            <pc:docMk/>
            <pc:sldMk cId="3362025664" sldId="2147472708"/>
            <ac:spMk id="10" creationId="{ADEA0679-B756-E935-1760-9FC9C3B326A7}"/>
          </ac:spMkLst>
        </pc:spChg>
        <pc:spChg chg="add mod">
          <ac:chgData name="Steve Esposito" userId="4e70d1b9-7650-427d-a43b-34267e95fe6f" providerId="ADAL" clId="{ED7B69F6-1E86-4633-8A9B-2542378165E1}" dt="2026-03-30T11:44:26.815" v="708" actId="20577"/>
          <ac:spMkLst>
            <pc:docMk/>
            <pc:sldMk cId="3362025664" sldId="2147472708"/>
            <ac:spMk id="11" creationId="{AE23234F-C9A6-B72F-8F22-529A0DDDC8A8}"/>
          </ac:spMkLst>
        </pc:spChg>
        <pc:spChg chg="add mod">
          <ac:chgData name="Steve Esposito" userId="4e70d1b9-7650-427d-a43b-34267e95fe6f" providerId="ADAL" clId="{ED7B69F6-1E86-4633-8A9B-2542378165E1}" dt="2026-03-30T11:44:40.839" v="712" actId="20577"/>
          <ac:spMkLst>
            <pc:docMk/>
            <pc:sldMk cId="3362025664" sldId="2147472708"/>
            <ac:spMk id="12" creationId="{0AE2C9B8-0915-8773-94F6-55FE1F5640B0}"/>
          </ac:spMkLst>
        </pc:spChg>
        <pc:spChg chg="add mod">
          <ac:chgData name="Steve Esposito" userId="4e70d1b9-7650-427d-a43b-34267e95fe6f" providerId="ADAL" clId="{ED7B69F6-1E86-4633-8A9B-2542378165E1}" dt="2026-04-28T17:06:15.417" v="4187" actId="20577"/>
          <ac:spMkLst>
            <pc:docMk/>
            <pc:sldMk cId="3362025664" sldId="2147472708"/>
            <ac:spMk id="13" creationId="{2DC456C8-3A47-87B2-3FD3-5BB1D1868FD6}"/>
          </ac:spMkLst>
        </pc:spChg>
        <pc:spChg chg="add mod">
          <ac:chgData name="Steve Esposito" userId="4e70d1b9-7650-427d-a43b-34267e95fe6f" providerId="ADAL" clId="{ED7B69F6-1E86-4633-8A9B-2542378165E1}" dt="2026-03-30T11:52:04.430" v="1005" actId="14100"/>
          <ac:spMkLst>
            <pc:docMk/>
            <pc:sldMk cId="3362025664" sldId="2147472708"/>
            <ac:spMk id="14" creationId="{B23D13FE-3AAA-7819-3A5E-1A4072D01E69}"/>
          </ac:spMkLst>
        </pc:spChg>
        <pc:spChg chg="add mod">
          <ac:chgData name="Steve Esposito" userId="4e70d1b9-7650-427d-a43b-34267e95fe6f" providerId="ADAL" clId="{ED7B69F6-1E86-4633-8A9B-2542378165E1}" dt="2026-03-30T11:54:43.259" v="1088" actId="1076"/>
          <ac:spMkLst>
            <pc:docMk/>
            <pc:sldMk cId="3362025664" sldId="2147472708"/>
            <ac:spMk id="15" creationId="{213A8AA5-EEE4-7E78-5C84-E4D3D5421787}"/>
          </ac:spMkLst>
        </pc:spChg>
        <pc:picChg chg="add mod">
          <ac:chgData name="Steve Esposito" userId="4e70d1b9-7650-427d-a43b-34267e95fe6f" providerId="ADAL" clId="{ED7B69F6-1E86-4633-8A9B-2542378165E1}" dt="2026-03-30T11:42:43.842" v="681" actId="1076"/>
          <ac:picMkLst>
            <pc:docMk/>
            <pc:sldMk cId="3362025664" sldId="2147472708"/>
            <ac:picMk id="6" creationId="{E5304265-6217-80C9-3F5B-8890005E7D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3E88D-0EAD-48C5-89E8-B21FBB28F64F}" type="doc">
      <dgm:prSet loTypeId="urn:microsoft.com/office/officeart/2008/layout/HalfCircleOrganizationChart" loCatId="hierarchy" qsTypeId="urn:microsoft.com/office/officeart/2005/8/quickstyle/simple5" qsCatId="simple" csTypeId="urn:microsoft.com/office/officeart/2005/8/colors/accent1_2" csCatId="accent1" phldr="1"/>
      <dgm:spPr/>
      <dgm:t>
        <a:bodyPr/>
        <a:lstStyle/>
        <a:p>
          <a:endParaRPr lang="en-US"/>
        </a:p>
      </dgm:t>
    </dgm:pt>
    <dgm:pt modelId="{3543D535-D965-4B7E-9E78-2AFDC8753EA4}">
      <dgm:prSet phldrT="[Text]"/>
      <dgm:spPr/>
      <dgm:t>
        <a:bodyPr/>
        <a:lstStyle/>
        <a:p>
          <a:r>
            <a:rPr lang="en-US" b="1" dirty="0"/>
            <a:t>NEXTGEN USAF</a:t>
          </a:r>
        </a:p>
      </dgm:t>
    </dgm:pt>
    <dgm:pt modelId="{27E21E67-F483-4BF2-A4A8-70FAF69066D0}" type="parTrans" cxnId="{9CC75CF9-B6B1-4A76-854E-7ACFFA2401EE}">
      <dgm:prSet/>
      <dgm:spPr/>
      <dgm:t>
        <a:bodyPr/>
        <a:lstStyle/>
        <a:p>
          <a:endParaRPr lang="en-US"/>
        </a:p>
      </dgm:t>
    </dgm:pt>
    <dgm:pt modelId="{CFE99785-4CCA-4FF2-8C7C-6E59AB1EB3E1}" type="sibTrans" cxnId="{9CC75CF9-B6B1-4A76-854E-7ACFFA2401EE}">
      <dgm:prSet/>
      <dgm:spPr/>
      <dgm:t>
        <a:bodyPr/>
        <a:lstStyle/>
        <a:p>
          <a:endParaRPr lang="en-US"/>
        </a:p>
      </dgm:t>
    </dgm:pt>
    <dgm:pt modelId="{B0A74037-07E8-4888-B813-DDF1E0260D1A}">
      <dgm:prSet phldrT="[Text]"/>
      <dgm:spPr/>
      <dgm:t>
        <a:bodyPr/>
        <a:lstStyle/>
        <a:p>
          <a:r>
            <a:rPr lang="en-US" b="1" dirty="0"/>
            <a:t>*ACC</a:t>
          </a:r>
        </a:p>
      </dgm:t>
    </dgm:pt>
    <dgm:pt modelId="{2759BC1A-012B-4C8A-9A62-2A398CB0A014}" type="parTrans" cxnId="{6B3167D0-5EFB-45C3-99EF-40DD856A907D}">
      <dgm:prSet/>
      <dgm:spPr/>
      <dgm:t>
        <a:bodyPr/>
        <a:lstStyle/>
        <a:p>
          <a:endParaRPr lang="en-US"/>
        </a:p>
      </dgm:t>
    </dgm:pt>
    <dgm:pt modelId="{0B12EC0F-AF8B-4C3B-A826-B024DBBDFD08}" type="sibTrans" cxnId="{6B3167D0-5EFB-45C3-99EF-40DD856A907D}">
      <dgm:prSet/>
      <dgm:spPr/>
      <dgm:t>
        <a:bodyPr/>
        <a:lstStyle/>
        <a:p>
          <a:endParaRPr lang="en-US"/>
        </a:p>
      </dgm:t>
    </dgm:pt>
    <dgm:pt modelId="{58E39A80-85F7-4525-A9B5-ABB19E4D35E0}">
      <dgm:prSet phldrT="[Text]"/>
      <dgm:spPr/>
      <dgm:t>
        <a:bodyPr/>
        <a:lstStyle/>
        <a:p>
          <a:r>
            <a:rPr lang="en-US" b="1" dirty="0"/>
            <a:t>ACC-7th ASOS-N</a:t>
          </a:r>
        </a:p>
      </dgm:t>
    </dgm:pt>
    <dgm:pt modelId="{E75FB579-9E82-4ECD-8522-D8F6E55C5982}" type="parTrans" cxnId="{5473381E-5C2B-48BA-A6C9-99EB44209FD2}">
      <dgm:prSet/>
      <dgm:spPr/>
      <dgm:t>
        <a:bodyPr/>
        <a:lstStyle/>
        <a:p>
          <a:endParaRPr lang="en-US"/>
        </a:p>
      </dgm:t>
    </dgm:pt>
    <dgm:pt modelId="{DCC79D31-2C30-40A0-8527-FEE3939C54C9}" type="sibTrans" cxnId="{5473381E-5C2B-48BA-A6C9-99EB44209FD2}">
      <dgm:prSet/>
      <dgm:spPr/>
      <dgm:t>
        <a:bodyPr/>
        <a:lstStyle/>
        <a:p>
          <a:endParaRPr lang="en-US"/>
        </a:p>
      </dgm:t>
    </dgm:pt>
    <dgm:pt modelId="{D3BBF1A9-468A-40E4-B7C8-08CF83166C2A}">
      <dgm:prSet phldrT="[Text]"/>
      <dgm:spPr/>
      <dgm:t>
        <a:bodyPr/>
        <a:lstStyle/>
        <a:p>
          <a:r>
            <a:rPr lang="en-US" b="1" dirty="0"/>
            <a:t>ACC-14</a:t>
          </a:r>
          <a:r>
            <a:rPr lang="en-US" b="1" baseline="30000" dirty="0"/>
            <a:t>th</a:t>
          </a:r>
          <a:r>
            <a:rPr lang="en-US" b="1" dirty="0"/>
            <a:t> WS-N</a:t>
          </a:r>
        </a:p>
      </dgm:t>
    </dgm:pt>
    <dgm:pt modelId="{868A1422-AC8D-4AAE-A5C1-7062FE06FC37}" type="parTrans" cxnId="{54DF9EA8-4384-456C-8404-2F14DE4293F2}">
      <dgm:prSet/>
      <dgm:spPr/>
      <dgm:t>
        <a:bodyPr/>
        <a:lstStyle/>
        <a:p>
          <a:endParaRPr lang="en-US"/>
        </a:p>
      </dgm:t>
    </dgm:pt>
    <dgm:pt modelId="{BAC83EC2-6911-4B83-9B51-8A3C752B55DD}" type="sibTrans" cxnId="{54DF9EA8-4384-456C-8404-2F14DE4293F2}">
      <dgm:prSet/>
      <dgm:spPr/>
      <dgm:t>
        <a:bodyPr/>
        <a:lstStyle/>
        <a:p>
          <a:endParaRPr lang="en-US"/>
        </a:p>
      </dgm:t>
    </dgm:pt>
    <dgm:pt modelId="{81BDEC71-C12C-4853-8A9B-885068B10B83}">
      <dgm:prSet phldrT="[Text]"/>
      <dgm:spPr/>
      <dgm:t>
        <a:bodyPr/>
        <a:lstStyle/>
        <a:p>
          <a:r>
            <a:rPr lang="en-US" b="1" dirty="0"/>
            <a:t>*AMC</a:t>
          </a:r>
        </a:p>
      </dgm:t>
    </dgm:pt>
    <dgm:pt modelId="{D4695BDC-5D95-45F4-AC95-2A2BEF64A89C}" type="parTrans" cxnId="{CEAB40DD-5538-4F71-99AE-0E9ADC171A6B}">
      <dgm:prSet/>
      <dgm:spPr/>
      <dgm:t>
        <a:bodyPr/>
        <a:lstStyle/>
        <a:p>
          <a:endParaRPr lang="en-US"/>
        </a:p>
      </dgm:t>
    </dgm:pt>
    <dgm:pt modelId="{87C87436-E96B-4BC4-9735-27DF4928C6D9}" type="sibTrans" cxnId="{CEAB40DD-5538-4F71-99AE-0E9ADC171A6B}">
      <dgm:prSet/>
      <dgm:spPr/>
      <dgm:t>
        <a:bodyPr/>
        <a:lstStyle/>
        <a:p>
          <a:endParaRPr lang="en-US"/>
        </a:p>
      </dgm:t>
    </dgm:pt>
    <dgm:pt modelId="{DAE596FA-32AB-4F33-8687-FD8405067695}">
      <dgm:prSet phldrT="[Text]"/>
      <dgm:spPr/>
      <dgm:t>
        <a:bodyPr/>
        <a:lstStyle/>
        <a:p>
          <a:r>
            <a:rPr lang="en-US" b="1" dirty="0"/>
            <a:t>AMC-18</a:t>
          </a:r>
          <a:r>
            <a:rPr lang="en-US" b="1" baseline="30000" dirty="0"/>
            <a:t>th</a:t>
          </a:r>
          <a:r>
            <a:rPr lang="en-US" b="1" dirty="0"/>
            <a:t> AF-N</a:t>
          </a:r>
        </a:p>
      </dgm:t>
    </dgm:pt>
    <dgm:pt modelId="{C6CD9C33-B051-47D2-A37A-D114C7A7FA11}" type="parTrans" cxnId="{0ED651BA-4E62-4AAD-AAE8-CF8C209EC380}">
      <dgm:prSet/>
      <dgm:spPr/>
      <dgm:t>
        <a:bodyPr/>
        <a:lstStyle/>
        <a:p>
          <a:endParaRPr lang="en-US"/>
        </a:p>
      </dgm:t>
    </dgm:pt>
    <dgm:pt modelId="{0EAAF754-92F3-448C-91C3-40CDE753BC90}" type="sibTrans" cxnId="{0ED651BA-4E62-4AAD-AAE8-CF8C209EC380}">
      <dgm:prSet/>
      <dgm:spPr/>
      <dgm:t>
        <a:bodyPr/>
        <a:lstStyle/>
        <a:p>
          <a:endParaRPr lang="en-US"/>
        </a:p>
      </dgm:t>
    </dgm:pt>
    <dgm:pt modelId="{AA098239-1C48-4051-A2DA-44563DF0CE20}">
      <dgm:prSet/>
      <dgm:spPr/>
      <dgm:t>
        <a:bodyPr/>
        <a:lstStyle/>
        <a:p>
          <a:r>
            <a:rPr lang="en-US" b="1" dirty="0"/>
            <a:t>*AFMC</a:t>
          </a:r>
        </a:p>
      </dgm:t>
    </dgm:pt>
    <dgm:pt modelId="{C1DABF00-BD38-43F9-BF44-6E97A905D756}" type="parTrans" cxnId="{3F3EBB98-6F9B-472B-8068-E28356EC9FC4}">
      <dgm:prSet/>
      <dgm:spPr/>
      <dgm:t>
        <a:bodyPr/>
        <a:lstStyle/>
        <a:p>
          <a:endParaRPr lang="en-US"/>
        </a:p>
      </dgm:t>
    </dgm:pt>
    <dgm:pt modelId="{C110ECD9-9AC1-4E08-8206-A3D959B0217F}" type="sibTrans" cxnId="{3F3EBB98-6F9B-472B-8068-E28356EC9FC4}">
      <dgm:prSet/>
      <dgm:spPr/>
      <dgm:t>
        <a:bodyPr/>
        <a:lstStyle/>
        <a:p>
          <a:endParaRPr lang="en-US"/>
        </a:p>
      </dgm:t>
    </dgm:pt>
    <dgm:pt modelId="{99C4CC64-639D-479B-970D-EB80060030D5}">
      <dgm:prSet/>
      <dgm:spPr/>
      <dgm:t>
        <a:bodyPr/>
        <a:lstStyle/>
        <a:p>
          <a:r>
            <a:rPr lang="en-US" b="1" dirty="0"/>
            <a:t>AMC-19</a:t>
          </a:r>
          <a:r>
            <a:rPr lang="en-US" b="1" baseline="30000" dirty="0"/>
            <a:t>th</a:t>
          </a:r>
          <a:r>
            <a:rPr lang="en-US" b="1" dirty="0"/>
            <a:t> CS-N</a:t>
          </a:r>
        </a:p>
      </dgm:t>
    </dgm:pt>
    <dgm:pt modelId="{7113210C-DC25-44FF-93A6-9243E1A5A1AE}" type="parTrans" cxnId="{AF1B5BA1-D8B6-4355-8834-16A114FAC6DB}">
      <dgm:prSet/>
      <dgm:spPr/>
      <dgm:t>
        <a:bodyPr/>
        <a:lstStyle/>
        <a:p>
          <a:endParaRPr lang="en-US"/>
        </a:p>
      </dgm:t>
    </dgm:pt>
    <dgm:pt modelId="{82CDF0F3-C88C-4B4D-AC2E-52F1EB83B2AA}" type="sibTrans" cxnId="{AF1B5BA1-D8B6-4355-8834-16A114FAC6DB}">
      <dgm:prSet/>
      <dgm:spPr/>
      <dgm:t>
        <a:bodyPr/>
        <a:lstStyle/>
        <a:p>
          <a:endParaRPr lang="en-US"/>
        </a:p>
      </dgm:t>
    </dgm:pt>
    <dgm:pt modelId="{C9F0462B-D03A-44EC-849C-0E2B08FD7CAD}">
      <dgm:prSet/>
      <dgm:spPr/>
      <dgm:t>
        <a:bodyPr/>
        <a:lstStyle/>
        <a:p>
          <a:r>
            <a:rPr lang="en-US" b="1" dirty="0"/>
            <a:t>AMC-22</a:t>
          </a:r>
          <a:r>
            <a:rPr lang="en-US" b="1" baseline="30000" dirty="0"/>
            <a:t>nd</a:t>
          </a:r>
          <a:r>
            <a:rPr lang="en-US" b="1" dirty="0"/>
            <a:t> CS-S</a:t>
          </a:r>
        </a:p>
      </dgm:t>
    </dgm:pt>
    <dgm:pt modelId="{97FD7577-59CA-4A34-9DF7-B86E9F2BDF01}" type="parTrans" cxnId="{A8F04022-5756-4933-97EF-394B64F088D0}">
      <dgm:prSet/>
      <dgm:spPr/>
      <dgm:t>
        <a:bodyPr/>
        <a:lstStyle/>
        <a:p>
          <a:endParaRPr lang="en-US"/>
        </a:p>
      </dgm:t>
    </dgm:pt>
    <dgm:pt modelId="{18CA95B9-2E6B-410E-8A00-1F1AE6AE9490}" type="sibTrans" cxnId="{A8F04022-5756-4933-97EF-394B64F088D0}">
      <dgm:prSet/>
      <dgm:spPr/>
      <dgm:t>
        <a:bodyPr/>
        <a:lstStyle/>
        <a:p>
          <a:endParaRPr lang="en-US"/>
        </a:p>
      </dgm:t>
    </dgm:pt>
    <dgm:pt modelId="{9E7FCE92-A52B-4A6E-AEE6-67070FF625BB}">
      <dgm:prSet/>
      <dgm:spPr/>
      <dgm:t>
        <a:bodyPr/>
        <a:lstStyle/>
        <a:p>
          <a:r>
            <a:rPr lang="en-US" b="1" dirty="0"/>
            <a:t>AMC-EACN-N</a:t>
          </a:r>
        </a:p>
      </dgm:t>
    </dgm:pt>
    <dgm:pt modelId="{B1538D37-E91F-4F9B-9112-1A0B395BFD92}" type="parTrans" cxnId="{96890F35-BC18-49E2-8551-67D9DAF34F37}">
      <dgm:prSet/>
      <dgm:spPr/>
      <dgm:t>
        <a:bodyPr/>
        <a:lstStyle/>
        <a:p>
          <a:endParaRPr lang="en-US"/>
        </a:p>
      </dgm:t>
    </dgm:pt>
    <dgm:pt modelId="{5FB7BCD2-8604-4B58-B9AA-121D1D2D4AEB}" type="sibTrans" cxnId="{96890F35-BC18-49E2-8551-67D9DAF34F37}">
      <dgm:prSet/>
      <dgm:spPr/>
      <dgm:t>
        <a:bodyPr/>
        <a:lstStyle/>
        <a:p>
          <a:endParaRPr lang="en-US"/>
        </a:p>
      </dgm:t>
    </dgm:pt>
    <dgm:pt modelId="{07038B77-D0C1-49DE-AEAC-BBB85974F87D}">
      <dgm:prSet/>
      <dgm:spPr/>
      <dgm:t>
        <a:bodyPr/>
        <a:lstStyle/>
        <a:p>
          <a:r>
            <a:rPr lang="en-US" b="1" dirty="0"/>
            <a:t>PACAF-11</a:t>
          </a:r>
          <a:r>
            <a:rPr lang="en-US" b="1" baseline="30000" dirty="0"/>
            <a:t>th</a:t>
          </a:r>
          <a:r>
            <a:rPr lang="en-US" b="1" dirty="0"/>
            <a:t> AF-N</a:t>
          </a:r>
        </a:p>
      </dgm:t>
    </dgm:pt>
    <dgm:pt modelId="{C705815C-5DA9-46BB-A485-15CC00B42307}" type="parTrans" cxnId="{63AEFBEA-F01A-46AE-961F-B564FAA8012D}">
      <dgm:prSet/>
      <dgm:spPr/>
      <dgm:t>
        <a:bodyPr/>
        <a:lstStyle/>
        <a:p>
          <a:endParaRPr lang="en-US"/>
        </a:p>
      </dgm:t>
    </dgm:pt>
    <dgm:pt modelId="{AE52A202-24C4-4CBD-8E6A-99B6177EA9E7}" type="sibTrans" cxnId="{63AEFBEA-F01A-46AE-961F-B564FAA8012D}">
      <dgm:prSet/>
      <dgm:spPr/>
      <dgm:t>
        <a:bodyPr/>
        <a:lstStyle/>
        <a:p>
          <a:endParaRPr lang="en-US"/>
        </a:p>
      </dgm:t>
    </dgm:pt>
    <dgm:pt modelId="{478B643A-F775-4D33-991F-8652FF27EEEC}">
      <dgm:prSet/>
      <dgm:spPr/>
      <dgm:t>
        <a:bodyPr/>
        <a:lstStyle/>
        <a:p>
          <a:r>
            <a:rPr lang="en-US" b="1" dirty="0"/>
            <a:t>PACAF-36</a:t>
          </a:r>
          <a:r>
            <a:rPr lang="en-US" b="1" baseline="30000" dirty="0"/>
            <a:t>th</a:t>
          </a:r>
          <a:r>
            <a:rPr lang="en-US" b="1" dirty="0"/>
            <a:t> CS-N</a:t>
          </a:r>
        </a:p>
      </dgm:t>
    </dgm:pt>
    <dgm:pt modelId="{52D0B545-BA19-4ACC-8906-CE0D4104CCB8}" type="parTrans" cxnId="{9BA801FD-9105-4EB6-9A02-C74C3F6F33DC}">
      <dgm:prSet/>
      <dgm:spPr/>
      <dgm:t>
        <a:bodyPr/>
        <a:lstStyle/>
        <a:p>
          <a:endParaRPr lang="en-US"/>
        </a:p>
      </dgm:t>
    </dgm:pt>
    <dgm:pt modelId="{65D70FFE-7D62-4C29-88A0-05C0972E818C}" type="sibTrans" cxnId="{9BA801FD-9105-4EB6-9A02-C74C3F6F33DC}">
      <dgm:prSet/>
      <dgm:spPr/>
      <dgm:t>
        <a:bodyPr/>
        <a:lstStyle/>
        <a:p>
          <a:endParaRPr lang="en-US"/>
        </a:p>
      </dgm:t>
    </dgm:pt>
    <dgm:pt modelId="{0EFDE457-0BC7-45EA-9117-ECC5B6A7116C}">
      <dgm:prSet/>
      <dgm:spPr/>
      <dgm:t>
        <a:bodyPr/>
        <a:lstStyle/>
        <a:p>
          <a:r>
            <a:rPr lang="en-US" b="1" dirty="0"/>
            <a:t>ACC-20</a:t>
          </a:r>
          <a:r>
            <a:rPr lang="en-US" b="1" baseline="30000" dirty="0"/>
            <a:t>th</a:t>
          </a:r>
          <a:r>
            <a:rPr lang="en-US" b="1" dirty="0"/>
            <a:t> CS-N</a:t>
          </a:r>
        </a:p>
      </dgm:t>
    </dgm:pt>
    <dgm:pt modelId="{6EE27DBC-EB7E-4AB6-8775-AE5354F79148}" type="parTrans" cxnId="{988263D0-F828-45FF-BE14-6C8E347CE871}">
      <dgm:prSet/>
      <dgm:spPr/>
      <dgm:t>
        <a:bodyPr/>
        <a:lstStyle/>
        <a:p>
          <a:endParaRPr lang="en-US"/>
        </a:p>
      </dgm:t>
    </dgm:pt>
    <dgm:pt modelId="{DBF4B7AE-1A28-4B90-9DEB-903EFB7F6EB0}" type="sibTrans" cxnId="{988263D0-F828-45FF-BE14-6C8E347CE871}">
      <dgm:prSet/>
      <dgm:spPr/>
      <dgm:t>
        <a:bodyPr/>
        <a:lstStyle/>
        <a:p>
          <a:endParaRPr lang="en-US"/>
        </a:p>
      </dgm:t>
    </dgm:pt>
    <dgm:pt modelId="{E44F66B8-6A02-49F2-B551-69CDC118243B}">
      <dgm:prSet/>
      <dgm:spPr/>
      <dgm:t>
        <a:bodyPr/>
        <a:lstStyle/>
        <a:p>
          <a:r>
            <a:rPr lang="en-US" b="1" dirty="0"/>
            <a:t>ACC-23</a:t>
          </a:r>
          <a:r>
            <a:rPr lang="en-US" b="1" baseline="30000" dirty="0"/>
            <a:t>rd</a:t>
          </a:r>
          <a:r>
            <a:rPr lang="en-US" b="1" dirty="0"/>
            <a:t> CS-N</a:t>
          </a:r>
        </a:p>
      </dgm:t>
    </dgm:pt>
    <dgm:pt modelId="{56EE96F9-A92A-49CF-A948-C33E5079F229}" type="parTrans" cxnId="{17724E39-B3B3-47FE-8301-428772DD4692}">
      <dgm:prSet/>
      <dgm:spPr/>
      <dgm:t>
        <a:bodyPr/>
        <a:lstStyle/>
        <a:p>
          <a:endParaRPr lang="en-US"/>
        </a:p>
      </dgm:t>
    </dgm:pt>
    <dgm:pt modelId="{FF63A258-0269-46F9-A3B0-E7A6D44B19CA}" type="sibTrans" cxnId="{17724E39-B3B3-47FE-8301-428772DD4692}">
      <dgm:prSet/>
      <dgm:spPr/>
      <dgm:t>
        <a:bodyPr/>
        <a:lstStyle/>
        <a:p>
          <a:endParaRPr lang="en-US"/>
        </a:p>
      </dgm:t>
    </dgm:pt>
    <dgm:pt modelId="{DE999C27-CE61-49E8-A868-148478B9D5C2}">
      <dgm:prSet/>
      <dgm:spPr/>
      <dgm:t>
        <a:bodyPr/>
        <a:lstStyle/>
        <a:p>
          <a:r>
            <a:rPr lang="en-US" b="1" dirty="0"/>
            <a:t>ACC-26</a:t>
          </a:r>
          <a:r>
            <a:rPr lang="en-US" b="1" baseline="30000" dirty="0"/>
            <a:t>th</a:t>
          </a:r>
          <a:r>
            <a:rPr lang="en-US" b="1" dirty="0"/>
            <a:t> NOS – N</a:t>
          </a:r>
        </a:p>
      </dgm:t>
    </dgm:pt>
    <dgm:pt modelId="{990A821E-90B2-4633-9018-31C8B0B310EF}" type="parTrans" cxnId="{3F9C2092-76FF-4263-9612-E90226826526}">
      <dgm:prSet/>
      <dgm:spPr/>
      <dgm:t>
        <a:bodyPr/>
        <a:lstStyle/>
        <a:p>
          <a:endParaRPr lang="en-US"/>
        </a:p>
      </dgm:t>
    </dgm:pt>
    <dgm:pt modelId="{F02813B1-490C-4398-8AF1-67899326F7C4}" type="sibTrans" cxnId="{3F9C2092-76FF-4263-9612-E90226826526}">
      <dgm:prSet/>
      <dgm:spPr/>
      <dgm:t>
        <a:bodyPr/>
        <a:lstStyle/>
        <a:p>
          <a:endParaRPr lang="en-US"/>
        </a:p>
      </dgm:t>
    </dgm:pt>
    <dgm:pt modelId="{C55B81E7-4CBD-458E-9B82-A368A0021FD7}">
      <dgm:prSet/>
      <dgm:spPr/>
      <dgm:t>
        <a:bodyPr/>
        <a:lstStyle/>
        <a:p>
          <a:r>
            <a:rPr lang="en-US" b="1" dirty="0"/>
            <a:t>PACAF-354</a:t>
          </a:r>
          <a:r>
            <a:rPr lang="en-US" b="1" baseline="30000" dirty="0"/>
            <a:t>th</a:t>
          </a:r>
          <a:r>
            <a:rPr lang="en-US" b="1" dirty="0"/>
            <a:t> CS-N</a:t>
          </a:r>
        </a:p>
      </dgm:t>
    </dgm:pt>
    <dgm:pt modelId="{167AD6A9-86A1-48DF-B01F-5F74A609C710}" type="parTrans" cxnId="{284AA80A-2C96-4A8A-924A-40FFAD4B47D1}">
      <dgm:prSet/>
      <dgm:spPr/>
      <dgm:t>
        <a:bodyPr/>
        <a:lstStyle/>
        <a:p>
          <a:endParaRPr lang="en-US"/>
        </a:p>
      </dgm:t>
    </dgm:pt>
    <dgm:pt modelId="{75FEF501-002D-4528-8C68-FB81F645F207}" type="sibTrans" cxnId="{284AA80A-2C96-4A8A-924A-40FFAD4B47D1}">
      <dgm:prSet/>
      <dgm:spPr/>
      <dgm:t>
        <a:bodyPr/>
        <a:lstStyle/>
        <a:p>
          <a:endParaRPr lang="en-US"/>
        </a:p>
      </dgm:t>
    </dgm:pt>
    <dgm:pt modelId="{0DBEF698-67EC-43C5-8062-0DF305FB0CF1}">
      <dgm:prSet/>
      <dgm:spPr/>
      <dgm:t>
        <a:bodyPr/>
        <a:lstStyle/>
        <a:p>
          <a:r>
            <a:rPr lang="en-US" b="1" dirty="0"/>
            <a:t>PACAF-15</a:t>
          </a:r>
          <a:r>
            <a:rPr lang="en-US" b="1" baseline="30000" dirty="0"/>
            <a:t>th</a:t>
          </a:r>
          <a:r>
            <a:rPr lang="en-US" b="1" dirty="0"/>
            <a:t> CS-N</a:t>
          </a:r>
        </a:p>
      </dgm:t>
    </dgm:pt>
    <dgm:pt modelId="{A313DD08-2D2F-4A3B-8B9F-E0895F0FEA68}" type="parTrans" cxnId="{47B9EA71-311C-446F-A20E-67FF1EC60965}">
      <dgm:prSet/>
      <dgm:spPr/>
      <dgm:t>
        <a:bodyPr/>
        <a:lstStyle/>
        <a:p>
          <a:endParaRPr lang="en-US"/>
        </a:p>
      </dgm:t>
    </dgm:pt>
    <dgm:pt modelId="{FA2294B8-414A-4BFD-842E-BF6C6BA0E196}" type="sibTrans" cxnId="{47B9EA71-311C-446F-A20E-67FF1EC60965}">
      <dgm:prSet/>
      <dgm:spPr/>
      <dgm:t>
        <a:bodyPr/>
        <a:lstStyle/>
        <a:p>
          <a:endParaRPr lang="en-US"/>
        </a:p>
      </dgm:t>
    </dgm:pt>
    <dgm:pt modelId="{020E4090-3A41-4883-B82C-E9D4390081B8}">
      <dgm:prSet/>
      <dgm:spPr/>
      <dgm:t>
        <a:bodyPr/>
        <a:lstStyle/>
        <a:p>
          <a:r>
            <a:rPr lang="en-US" b="1" dirty="0"/>
            <a:t>*USAFE</a:t>
          </a:r>
        </a:p>
      </dgm:t>
    </dgm:pt>
    <dgm:pt modelId="{B858AAE7-96EC-4F6E-94B5-894503C10202}" type="parTrans" cxnId="{7A051DBA-3307-436C-9B8B-5150553B38F4}">
      <dgm:prSet/>
      <dgm:spPr/>
      <dgm:t>
        <a:bodyPr/>
        <a:lstStyle/>
        <a:p>
          <a:endParaRPr lang="en-US"/>
        </a:p>
      </dgm:t>
    </dgm:pt>
    <dgm:pt modelId="{F07E68D3-F114-4A75-9512-DC19529A8FD4}" type="sibTrans" cxnId="{7A051DBA-3307-436C-9B8B-5150553B38F4}">
      <dgm:prSet/>
      <dgm:spPr/>
      <dgm:t>
        <a:bodyPr/>
        <a:lstStyle/>
        <a:p>
          <a:endParaRPr lang="en-US"/>
        </a:p>
      </dgm:t>
    </dgm:pt>
    <dgm:pt modelId="{CC37DF6B-9885-42E7-9884-9C4070B5A22F}">
      <dgm:prSet/>
      <dgm:spPr/>
      <dgm:t>
        <a:bodyPr/>
        <a:lstStyle/>
        <a:p>
          <a:r>
            <a:rPr lang="en-US" b="1" dirty="0"/>
            <a:t>ACC-319</a:t>
          </a:r>
          <a:r>
            <a:rPr lang="en-US" b="1" baseline="30000" dirty="0"/>
            <a:t>th</a:t>
          </a:r>
          <a:r>
            <a:rPr lang="en-US" b="1" dirty="0"/>
            <a:t> CS-N</a:t>
          </a:r>
        </a:p>
      </dgm:t>
    </dgm:pt>
    <dgm:pt modelId="{49AF0D79-3E6E-44B1-AAD6-46B162E04892}" type="parTrans" cxnId="{D5F826A9-1C09-4EBC-A396-DCABE07BD929}">
      <dgm:prSet/>
      <dgm:spPr/>
      <dgm:t>
        <a:bodyPr/>
        <a:lstStyle/>
        <a:p>
          <a:endParaRPr lang="en-US"/>
        </a:p>
      </dgm:t>
    </dgm:pt>
    <dgm:pt modelId="{553EB108-1824-45E1-983B-3FF269DDBA48}" type="sibTrans" cxnId="{D5F826A9-1C09-4EBC-A396-DCABE07BD929}">
      <dgm:prSet/>
      <dgm:spPr/>
      <dgm:t>
        <a:bodyPr/>
        <a:lstStyle/>
        <a:p>
          <a:endParaRPr lang="en-US"/>
        </a:p>
      </dgm:t>
    </dgm:pt>
    <dgm:pt modelId="{6705CAF5-69DC-40E1-8207-7F84B469DC31}">
      <dgm:prSet/>
      <dgm:spPr/>
      <dgm:t>
        <a:bodyPr/>
        <a:lstStyle/>
        <a:p>
          <a:r>
            <a:rPr lang="en-US" b="1" dirty="0"/>
            <a:t>375</a:t>
          </a:r>
          <a:r>
            <a:rPr lang="en-US" b="1" baseline="30000" dirty="0"/>
            <a:t>th</a:t>
          </a:r>
          <a:r>
            <a:rPr lang="en-US" b="1" dirty="0"/>
            <a:t> CS-N</a:t>
          </a:r>
        </a:p>
      </dgm:t>
    </dgm:pt>
    <dgm:pt modelId="{FC80DF1B-245C-41A7-B388-BABA0EDDB9C9}" type="parTrans" cxnId="{7F59DB72-FC1B-421B-A553-C3F3DADB8E26}">
      <dgm:prSet/>
      <dgm:spPr/>
      <dgm:t>
        <a:bodyPr/>
        <a:lstStyle/>
        <a:p>
          <a:endParaRPr lang="en-US"/>
        </a:p>
      </dgm:t>
    </dgm:pt>
    <dgm:pt modelId="{41579C74-A248-49D7-BFE3-EFD77735EB77}" type="sibTrans" cxnId="{7F59DB72-FC1B-421B-A553-C3F3DADB8E26}">
      <dgm:prSet/>
      <dgm:spPr/>
      <dgm:t>
        <a:bodyPr/>
        <a:lstStyle/>
        <a:p>
          <a:endParaRPr lang="en-US"/>
        </a:p>
      </dgm:t>
    </dgm:pt>
    <dgm:pt modelId="{3BE1E782-FB3A-42BA-967C-1AE1535BA7D4}">
      <dgm:prSet/>
      <dgm:spPr/>
      <dgm:t>
        <a:bodyPr/>
        <a:lstStyle/>
        <a:p>
          <a:r>
            <a:rPr lang="en-US" b="1" dirty="0"/>
            <a:t>436</a:t>
          </a:r>
          <a:r>
            <a:rPr lang="en-US" b="1" baseline="30000" dirty="0"/>
            <a:t>th</a:t>
          </a:r>
          <a:r>
            <a:rPr lang="en-US" b="1" dirty="0"/>
            <a:t> CS-N</a:t>
          </a:r>
        </a:p>
      </dgm:t>
    </dgm:pt>
    <dgm:pt modelId="{549E6519-364E-444E-8F90-4D033FD8E036}" type="parTrans" cxnId="{AAB6C264-26B3-4169-8F90-2D1D2D1636AB}">
      <dgm:prSet/>
      <dgm:spPr/>
      <dgm:t>
        <a:bodyPr/>
        <a:lstStyle/>
        <a:p>
          <a:endParaRPr lang="en-US"/>
        </a:p>
      </dgm:t>
    </dgm:pt>
    <dgm:pt modelId="{5C7D2BE1-86AA-4745-8628-2F31F037ECBA}" type="sibTrans" cxnId="{AAB6C264-26B3-4169-8F90-2D1D2D1636AB}">
      <dgm:prSet/>
      <dgm:spPr/>
      <dgm:t>
        <a:bodyPr/>
        <a:lstStyle/>
        <a:p>
          <a:endParaRPr lang="en-US"/>
        </a:p>
      </dgm:t>
    </dgm:pt>
    <dgm:pt modelId="{C80B3F3C-3904-494B-9A8A-0D020CC3F51C}">
      <dgm:prSet/>
      <dgm:spPr/>
      <dgm:t>
        <a:bodyPr/>
        <a:lstStyle/>
        <a:p>
          <a:r>
            <a:rPr lang="en-US" b="1" dirty="0"/>
            <a:t>AFMC-597</a:t>
          </a:r>
          <a:r>
            <a:rPr lang="en-US" b="1" baseline="30000" dirty="0"/>
            <a:t>th</a:t>
          </a:r>
          <a:r>
            <a:rPr lang="en-US" b="1" dirty="0"/>
            <a:t> CS-N</a:t>
          </a:r>
        </a:p>
      </dgm:t>
    </dgm:pt>
    <dgm:pt modelId="{0F74EA08-E5EE-4AB2-8302-BE80A39F3357}" type="parTrans" cxnId="{D30E1AD3-13B9-4DD6-8AAE-8539D9F3D80D}">
      <dgm:prSet/>
      <dgm:spPr/>
      <dgm:t>
        <a:bodyPr/>
        <a:lstStyle/>
        <a:p>
          <a:endParaRPr lang="en-US"/>
        </a:p>
      </dgm:t>
    </dgm:pt>
    <dgm:pt modelId="{05A96E33-371A-47A1-AE88-9AF46C46AA34}" type="sibTrans" cxnId="{D30E1AD3-13B9-4DD6-8AAE-8539D9F3D80D}">
      <dgm:prSet/>
      <dgm:spPr/>
      <dgm:t>
        <a:bodyPr/>
        <a:lstStyle/>
        <a:p>
          <a:endParaRPr lang="en-US"/>
        </a:p>
      </dgm:t>
    </dgm:pt>
    <dgm:pt modelId="{F4B71449-DBB7-4B1A-9444-CD14619E4BC4}">
      <dgm:prSet/>
      <dgm:spPr/>
      <dgm:t>
        <a:bodyPr/>
        <a:lstStyle/>
        <a:p>
          <a:r>
            <a:rPr lang="en-US" b="1" dirty="0"/>
            <a:t>AFMC-66</a:t>
          </a:r>
          <a:r>
            <a:rPr lang="en-US" b="1" baseline="30000" dirty="0"/>
            <a:t>th</a:t>
          </a:r>
          <a:r>
            <a:rPr lang="en-US" b="1" dirty="0"/>
            <a:t> CS-N</a:t>
          </a:r>
        </a:p>
      </dgm:t>
    </dgm:pt>
    <dgm:pt modelId="{1AF5B3FC-402F-48A2-8DA0-AF88CB5B00A3}" type="parTrans" cxnId="{7F2DA86F-BF18-493A-92A5-E783F1F4996C}">
      <dgm:prSet/>
      <dgm:spPr/>
      <dgm:t>
        <a:bodyPr/>
        <a:lstStyle/>
        <a:p>
          <a:endParaRPr lang="en-US"/>
        </a:p>
      </dgm:t>
    </dgm:pt>
    <dgm:pt modelId="{894C3440-8971-4DD2-A0C0-96C3A1979643}" type="sibTrans" cxnId="{7F2DA86F-BF18-493A-92A5-E783F1F4996C}">
      <dgm:prSet/>
      <dgm:spPr/>
      <dgm:t>
        <a:bodyPr/>
        <a:lstStyle/>
        <a:p>
          <a:endParaRPr lang="en-US"/>
        </a:p>
      </dgm:t>
    </dgm:pt>
    <dgm:pt modelId="{26B02180-2019-4254-B702-B11F90617D56}">
      <dgm:prSet/>
      <dgm:spPr/>
      <dgm:t>
        <a:bodyPr/>
        <a:lstStyle/>
        <a:p>
          <a:r>
            <a:rPr lang="en-US" b="1" dirty="0"/>
            <a:t>AFMC-AFLCMC-EB-N</a:t>
          </a:r>
        </a:p>
      </dgm:t>
    </dgm:pt>
    <dgm:pt modelId="{FB572DAC-4403-4147-B7FB-DFC603E86AE2}" type="parTrans" cxnId="{6B563D19-6814-4E84-8B2C-B85F36F33D33}">
      <dgm:prSet/>
      <dgm:spPr/>
      <dgm:t>
        <a:bodyPr/>
        <a:lstStyle/>
        <a:p>
          <a:endParaRPr lang="en-US"/>
        </a:p>
      </dgm:t>
    </dgm:pt>
    <dgm:pt modelId="{6EB0A7BB-F97E-4F90-B606-0BD7CDD34787}" type="sibTrans" cxnId="{6B563D19-6814-4E84-8B2C-B85F36F33D33}">
      <dgm:prSet/>
      <dgm:spPr/>
      <dgm:t>
        <a:bodyPr/>
        <a:lstStyle/>
        <a:p>
          <a:endParaRPr lang="en-US"/>
        </a:p>
      </dgm:t>
    </dgm:pt>
    <dgm:pt modelId="{10B83B9E-CD46-4A0E-9250-FEFBB625EB09}">
      <dgm:prSet/>
      <dgm:spPr/>
      <dgm:t>
        <a:bodyPr/>
        <a:lstStyle/>
        <a:p>
          <a:r>
            <a:rPr lang="en-US" b="1" dirty="0"/>
            <a:t>AFMC-AFLCMC-HNCO-N</a:t>
          </a:r>
        </a:p>
      </dgm:t>
    </dgm:pt>
    <dgm:pt modelId="{F3C18E81-0314-481C-BDC6-388BD347C411}" type="parTrans" cxnId="{A584D6E6-D248-4CE0-A242-03549EE00383}">
      <dgm:prSet/>
      <dgm:spPr/>
      <dgm:t>
        <a:bodyPr/>
        <a:lstStyle/>
        <a:p>
          <a:endParaRPr lang="en-US"/>
        </a:p>
      </dgm:t>
    </dgm:pt>
    <dgm:pt modelId="{3B6205B7-7754-46F6-B0E6-B83FA37A7D5D}" type="sibTrans" cxnId="{A584D6E6-D248-4CE0-A242-03549EE00383}">
      <dgm:prSet/>
      <dgm:spPr/>
      <dgm:t>
        <a:bodyPr/>
        <a:lstStyle/>
        <a:p>
          <a:endParaRPr lang="en-US"/>
        </a:p>
      </dgm:t>
    </dgm:pt>
    <dgm:pt modelId="{91995C72-FEFC-443E-BCA2-024CF3B35235}">
      <dgm:prSet/>
      <dgm:spPr/>
      <dgm:t>
        <a:bodyPr/>
        <a:lstStyle/>
        <a:p>
          <a:r>
            <a:rPr lang="en-US" b="1" dirty="0"/>
            <a:t>AFMC-AFLCMC-N</a:t>
          </a:r>
        </a:p>
      </dgm:t>
    </dgm:pt>
    <dgm:pt modelId="{0A278DBD-F47F-4F41-926D-7C49C3C12E4E}" type="parTrans" cxnId="{7E184191-0E3E-47FD-810D-023B3AB9AE76}">
      <dgm:prSet/>
      <dgm:spPr/>
      <dgm:t>
        <a:bodyPr/>
        <a:lstStyle/>
        <a:p>
          <a:endParaRPr lang="en-US"/>
        </a:p>
      </dgm:t>
    </dgm:pt>
    <dgm:pt modelId="{ABAE384D-BECA-4393-93A8-155D8DC15CCE}" type="sibTrans" cxnId="{7E184191-0E3E-47FD-810D-023B3AB9AE76}">
      <dgm:prSet/>
      <dgm:spPr/>
      <dgm:t>
        <a:bodyPr/>
        <a:lstStyle/>
        <a:p>
          <a:endParaRPr lang="en-US"/>
        </a:p>
      </dgm:t>
    </dgm:pt>
    <dgm:pt modelId="{F5C88422-BB8E-4332-AC3C-01F63FA66B1C}">
      <dgm:prSet/>
      <dgm:spPr/>
      <dgm:t>
        <a:bodyPr/>
        <a:lstStyle/>
        <a:p>
          <a:r>
            <a:rPr lang="en-US" b="1" dirty="0"/>
            <a:t>AFMC-AFLCMC-TDC-N/S</a:t>
          </a:r>
        </a:p>
      </dgm:t>
    </dgm:pt>
    <dgm:pt modelId="{CC965AAB-BC9D-4DA8-9F95-45ADBDCD8921}" type="parTrans" cxnId="{E0A21B66-8389-48D5-984E-EAD31B2A4A3B}">
      <dgm:prSet/>
      <dgm:spPr/>
      <dgm:t>
        <a:bodyPr/>
        <a:lstStyle/>
        <a:p>
          <a:endParaRPr lang="en-US"/>
        </a:p>
      </dgm:t>
    </dgm:pt>
    <dgm:pt modelId="{2F358C8D-EC7C-4C58-B874-1BF8EB4F5274}" type="sibTrans" cxnId="{E0A21B66-8389-48D5-984E-EAD31B2A4A3B}">
      <dgm:prSet/>
      <dgm:spPr/>
      <dgm:t>
        <a:bodyPr/>
        <a:lstStyle/>
        <a:p>
          <a:endParaRPr lang="en-US"/>
        </a:p>
      </dgm:t>
    </dgm:pt>
    <dgm:pt modelId="{252BFBEC-BD0D-4FFF-B81F-F9E29AE9E464}">
      <dgm:prSet/>
      <dgm:spPr/>
      <dgm:t>
        <a:bodyPr/>
        <a:lstStyle/>
        <a:p>
          <a:r>
            <a:rPr lang="en-US" b="1" dirty="0"/>
            <a:t>PACAF-18</a:t>
          </a:r>
          <a:r>
            <a:rPr lang="en-US" b="1" baseline="30000" dirty="0"/>
            <a:t>th</a:t>
          </a:r>
          <a:r>
            <a:rPr lang="en-US" b="1" dirty="0"/>
            <a:t> CS-N</a:t>
          </a:r>
        </a:p>
      </dgm:t>
    </dgm:pt>
    <dgm:pt modelId="{7BA7A2CC-8F77-4B2A-9780-98915262A984}" type="parTrans" cxnId="{0F8D5BA2-2255-4120-BA46-B4796EF71622}">
      <dgm:prSet/>
      <dgm:spPr/>
      <dgm:t>
        <a:bodyPr/>
        <a:lstStyle/>
        <a:p>
          <a:endParaRPr lang="en-US"/>
        </a:p>
      </dgm:t>
    </dgm:pt>
    <dgm:pt modelId="{294F782E-29E9-4538-A583-9777D25611B2}" type="sibTrans" cxnId="{0F8D5BA2-2255-4120-BA46-B4796EF71622}">
      <dgm:prSet/>
      <dgm:spPr/>
      <dgm:t>
        <a:bodyPr/>
        <a:lstStyle/>
        <a:p>
          <a:endParaRPr lang="en-US"/>
        </a:p>
      </dgm:t>
    </dgm:pt>
    <dgm:pt modelId="{61BA10D3-9D4F-4553-A469-CC9A578D995B}">
      <dgm:prSet/>
      <dgm:spPr/>
      <dgm:t>
        <a:bodyPr/>
        <a:lstStyle/>
        <a:p>
          <a:r>
            <a:rPr lang="en-US" b="1" dirty="0"/>
            <a:t>PACAF-51</a:t>
          </a:r>
          <a:r>
            <a:rPr lang="en-US" b="1" baseline="30000" dirty="0"/>
            <a:t>st</a:t>
          </a:r>
          <a:r>
            <a:rPr lang="en-US" b="1" dirty="0"/>
            <a:t> CS-N</a:t>
          </a:r>
        </a:p>
      </dgm:t>
    </dgm:pt>
    <dgm:pt modelId="{C2C1C7B7-5883-4F2C-87DB-91FCF10153A1}" type="parTrans" cxnId="{40B37E25-7B46-4C0F-B375-15184D90F824}">
      <dgm:prSet/>
      <dgm:spPr/>
      <dgm:t>
        <a:bodyPr/>
        <a:lstStyle/>
        <a:p>
          <a:endParaRPr lang="en-US"/>
        </a:p>
      </dgm:t>
    </dgm:pt>
    <dgm:pt modelId="{C5882DBB-404E-4900-8869-52AD2040C23C}" type="sibTrans" cxnId="{40B37E25-7B46-4C0F-B375-15184D90F824}">
      <dgm:prSet/>
      <dgm:spPr/>
      <dgm:t>
        <a:bodyPr/>
        <a:lstStyle/>
        <a:p>
          <a:endParaRPr lang="en-US"/>
        </a:p>
      </dgm:t>
    </dgm:pt>
    <dgm:pt modelId="{9B5B4E8C-4D11-4E10-AEA4-ADDC0B2BDB4B}">
      <dgm:prSet/>
      <dgm:spPr/>
      <dgm:t>
        <a:bodyPr/>
        <a:lstStyle/>
        <a:p>
          <a:r>
            <a:rPr lang="en-US" b="1" dirty="0"/>
            <a:t>*PACAF</a:t>
          </a:r>
        </a:p>
      </dgm:t>
    </dgm:pt>
    <dgm:pt modelId="{DB4C3224-ECC7-45D7-8719-BC810CD3543D}" type="parTrans" cxnId="{8B4CECED-FD4B-4460-913E-34C7A48CE579}">
      <dgm:prSet/>
      <dgm:spPr/>
      <dgm:t>
        <a:bodyPr/>
        <a:lstStyle/>
        <a:p>
          <a:endParaRPr lang="en-US"/>
        </a:p>
      </dgm:t>
    </dgm:pt>
    <dgm:pt modelId="{F386045D-D4D9-4AAC-BA7F-6259417A44A4}" type="sibTrans" cxnId="{8B4CECED-FD4B-4460-913E-34C7A48CE579}">
      <dgm:prSet/>
      <dgm:spPr/>
      <dgm:t>
        <a:bodyPr/>
        <a:lstStyle/>
        <a:p>
          <a:endParaRPr lang="en-US"/>
        </a:p>
      </dgm:t>
    </dgm:pt>
    <dgm:pt modelId="{22B6C531-9EC9-4F14-8804-F7DBD5B721E7}">
      <dgm:prSet/>
      <dgm:spPr/>
      <dgm:t>
        <a:bodyPr/>
        <a:lstStyle/>
        <a:p>
          <a:r>
            <a:rPr lang="en-US" b="1" dirty="0"/>
            <a:t>USAFE-100</a:t>
          </a:r>
          <a:r>
            <a:rPr lang="en-US" b="1" baseline="30000" dirty="0"/>
            <a:t>th</a:t>
          </a:r>
          <a:r>
            <a:rPr lang="en-US" b="1" dirty="0"/>
            <a:t> CS-N</a:t>
          </a:r>
        </a:p>
      </dgm:t>
    </dgm:pt>
    <dgm:pt modelId="{CC00B2BA-E1D9-4C12-8D72-19C6FF9076E6}" type="parTrans" cxnId="{9A1423CF-E9D0-491A-92E8-1A90C695B915}">
      <dgm:prSet/>
      <dgm:spPr/>
      <dgm:t>
        <a:bodyPr/>
        <a:lstStyle/>
        <a:p>
          <a:endParaRPr lang="en-US"/>
        </a:p>
      </dgm:t>
    </dgm:pt>
    <dgm:pt modelId="{6963FCFB-DFD9-40FC-989F-3D32AB429B2F}" type="sibTrans" cxnId="{9A1423CF-E9D0-491A-92E8-1A90C695B915}">
      <dgm:prSet/>
      <dgm:spPr/>
      <dgm:t>
        <a:bodyPr/>
        <a:lstStyle/>
        <a:p>
          <a:endParaRPr lang="en-US"/>
        </a:p>
      </dgm:t>
    </dgm:pt>
    <dgm:pt modelId="{357500A2-F3FC-49EF-80D9-7EB7BD1ED489}">
      <dgm:prSet/>
      <dgm:spPr/>
      <dgm:t>
        <a:bodyPr/>
        <a:lstStyle/>
        <a:p>
          <a:r>
            <a:rPr lang="en-US" b="1" dirty="0"/>
            <a:t>USAFE-1</a:t>
          </a:r>
          <a:r>
            <a:rPr lang="en-US" b="1" baseline="30000" dirty="0"/>
            <a:t>st</a:t>
          </a:r>
          <a:r>
            <a:rPr lang="en-US" b="1" dirty="0"/>
            <a:t> ACOS-N</a:t>
          </a:r>
        </a:p>
      </dgm:t>
    </dgm:pt>
    <dgm:pt modelId="{956212FD-9758-435B-925A-E7D3EF06050A}" type="parTrans" cxnId="{EED6B288-C2EC-40FA-B12D-46747850AB89}">
      <dgm:prSet/>
      <dgm:spPr/>
      <dgm:t>
        <a:bodyPr/>
        <a:lstStyle/>
        <a:p>
          <a:endParaRPr lang="en-US"/>
        </a:p>
      </dgm:t>
    </dgm:pt>
    <dgm:pt modelId="{2385E842-DC8B-4466-92B9-6F4B94298064}" type="sibTrans" cxnId="{EED6B288-C2EC-40FA-B12D-46747850AB89}">
      <dgm:prSet/>
      <dgm:spPr/>
      <dgm:t>
        <a:bodyPr/>
        <a:lstStyle/>
        <a:p>
          <a:endParaRPr lang="en-US"/>
        </a:p>
      </dgm:t>
    </dgm:pt>
    <dgm:pt modelId="{CE519CFC-0559-4EF0-AFAB-C20425CB5091}">
      <dgm:prSet/>
      <dgm:spPr/>
      <dgm:t>
        <a:bodyPr/>
        <a:lstStyle/>
        <a:p>
          <a:r>
            <a:rPr lang="en-US" b="1" dirty="0"/>
            <a:t>USAFE-31</a:t>
          </a:r>
          <a:r>
            <a:rPr lang="en-US" b="1" baseline="30000" dirty="0"/>
            <a:t>st</a:t>
          </a:r>
          <a:r>
            <a:rPr lang="en-US" b="1" dirty="0"/>
            <a:t> CS-ACE</a:t>
          </a:r>
        </a:p>
      </dgm:t>
    </dgm:pt>
    <dgm:pt modelId="{C0C11E59-11BF-4A5A-A4B3-1B72E04BC2F8}" type="parTrans" cxnId="{F02AF52F-EA66-4268-8B3E-0C67B3833B70}">
      <dgm:prSet/>
      <dgm:spPr/>
      <dgm:t>
        <a:bodyPr/>
        <a:lstStyle/>
        <a:p>
          <a:endParaRPr lang="en-US"/>
        </a:p>
      </dgm:t>
    </dgm:pt>
    <dgm:pt modelId="{F0886E76-8F97-4C72-B2E8-EB3D4537B6FC}" type="sibTrans" cxnId="{F02AF52F-EA66-4268-8B3E-0C67B3833B70}">
      <dgm:prSet/>
      <dgm:spPr/>
      <dgm:t>
        <a:bodyPr/>
        <a:lstStyle/>
        <a:p>
          <a:endParaRPr lang="en-US"/>
        </a:p>
      </dgm:t>
    </dgm:pt>
    <dgm:pt modelId="{C7264BD0-E47E-4041-9B85-747869F4D3F9}">
      <dgm:prSet/>
      <dgm:spPr/>
      <dgm:t>
        <a:bodyPr/>
        <a:lstStyle/>
        <a:p>
          <a:r>
            <a:rPr lang="en-US" b="1" dirty="0"/>
            <a:t>USAFE-39</a:t>
          </a:r>
          <a:r>
            <a:rPr lang="en-US" b="1" baseline="30000" dirty="0"/>
            <a:t>th</a:t>
          </a:r>
          <a:r>
            <a:rPr lang="en-US" b="1" dirty="0"/>
            <a:t> CS-N</a:t>
          </a:r>
        </a:p>
      </dgm:t>
    </dgm:pt>
    <dgm:pt modelId="{AF8F965A-AAE9-4C53-BBA6-B1362A8D248A}" type="parTrans" cxnId="{57BE120E-6400-4E2C-A2B2-D1106D6806AE}">
      <dgm:prSet/>
      <dgm:spPr/>
      <dgm:t>
        <a:bodyPr/>
        <a:lstStyle/>
        <a:p>
          <a:endParaRPr lang="en-US"/>
        </a:p>
      </dgm:t>
    </dgm:pt>
    <dgm:pt modelId="{80D6BD5A-1571-4F21-BB01-3E43394ED140}" type="sibTrans" cxnId="{57BE120E-6400-4E2C-A2B2-D1106D6806AE}">
      <dgm:prSet/>
      <dgm:spPr/>
      <dgm:t>
        <a:bodyPr/>
        <a:lstStyle/>
        <a:p>
          <a:endParaRPr lang="en-US"/>
        </a:p>
      </dgm:t>
    </dgm:pt>
    <dgm:pt modelId="{F740DE24-BCD4-43BD-A94B-D7AF74464910}">
      <dgm:prSet/>
      <dgm:spPr/>
      <dgm:t>
        <a:bodyPr/>
        <a:lstStyle/>
        <a:p>
          <a:r>
            <a:rPr lang="en-US" b="1" dirty="0"/>
            <a:t>USAFE-420</a:t>
          </a:r>
          <a:r>
            <a:rPr lang="en-US" b="1" baseline="30000" dirty="0"/>
            <a:t>th</a:t>
          </a:r>
          <a:r>
            <a:rPr lang="en-US" b="1" dirty="0"/>
            <a:t> CS-N</a:t>
          </a:r>
        </a:p>
      </dgm:t>
    </dgm:pt>
    <dgm:pt modelId="{4A862351-691C-4796-90A4-8500FCA523C0}" type="parTrans" cxnId="{E9A7944C-E1ED-44CF-B31B-4596A1F9A237}">
      <dgm:prSet/>
      <dgm:spPr/>
      <dgm:t>
        <a:bodyPr/>
        <a:lstStyle/>
        <a:p>
          <a:endParaRPr lang="en-US"/>
        </a:p>
      </dgm:t>
    </dgm:pt>
    <dgm:pt modelId="{B7148100-6E75-4E9E-BCC3-9A6DFAA7DA5A}" type="sibTrans" cxnId="{E9A7944C-E1ED-44CF-B31B-4596A1F9A237}">
      <dgm:prSet/>
      <dgm:spPr/>
      <dgm:t>
        <a:bodyPr/>
        <a:lstStyle/>
        <a:p>
          <a:endParaRPr lang="en-US"/>
        </a:p>
      </dgm:t>
    </dgm:pt>
    <dgm:pt modelId="{CCE4AD33-DF08-431A-8979-91A9F8625B1C}">
      <dgm:prSet/>
      <dgm:spPr/>
      <dgm:t>
        <a:bodyPr/>
        <a:lstStyle/>
        <a:p>
          <a:r>
            <a:rPr lang="en-US" b="1" dirty="0"/>
            <a:t>USAFE-86</a:t>
          </a:r>
          <a:r>
            <a:rPr lang="en-US" b="1" baseline="30000" dirty="0"/>
            <a:t>th</a:t>
          </a:r>
          <a:r>
            <a:rPr lang="en-US" b="1" dirty="0"/>
            <a:t> CS-N</a:t>
          </a:r>
        </a:p>
      </dgm:t>
    </dgm:pt>
    <dgm:pt modelId="{BE08C98E-328B-4D36-9605-17167A953FC2}" type="parTrans" cxnId="{1C85B45C-6622-47ED-BD67-F2B6915E942C}">
      <dgm:prSet/>
      <dgm:spPr/>
      <dgm:t>
        <a:bodyPr/>
        <a:lstStyle/>
        <a:p>
          <a:endParaRPr lang="en-US"/>
        </a:p>
      </dgm:t>
    </dgm:pt>
    <dgm:pt modelId="{E82CC1F5-155E-48B7-BA95-0C8CF790739B}" type="sibTrans" cxnId="{1C85B45C-6622-47ED-BD67-F2B6915E942C}">
      <dgm:prSet/>
      <dgm:spPr/>
      <dgm:t>
        <a:bodyPr/>
        <a:lstStyle/>
        <a:p>
          <a:endParaRPr lang="en-US"/>
        </a:p>
      </dgm:t>
    </dgm:pt>
    <dgm:pt modelId="{A8543E78-B807-4896-95FC-0869B3BDBB3F}" type="pres">
      <dgm:prSet presAssocID="{C9F3E88D-0EAD-48C5-89E8-B21FBB28F64F}" presName="Name0" presStyleCnt="0">
        <dgm:presLayoutVars>
          <dgm:orgChart val="1"/>
          <dgm:chPref val="1"/>
          <dgm:dir/>
          <dgm:animOne val="branch"/>
          <dgm:animLvl val="lvl"/>
          <dgm:resizeHandles/>
        </dgm:presLayoutVars>
      </dgm:prSet>
      <dgm:spPr/>
    </dgm:pt>
    <dgm:pt modelId="{ACD06656-3B8C-4BEA-8717-22977F2F8145}" type="pres">
      <dgm:prSet presAssocID="{3543D535-D965-4B7E-9E78-2AFDC8753EA4}" presName="hierRoot1" presStyleCnt="0">
        <dgm:presLayoutVars>
          <dgm:hierBranch val="init"/>
        </dgm:presLayoutVars>
      </dgm:prSet>
      <dgm:spPr/>
    </dgm:pt>
    <dgm:pt modelId="{CCAC1BC8-6A91-42B6-B3F8-01FF82DB543C}" type="pres">
      <dgm:prSet presAssocID="{3543D535-D965-4B7E-9E78-2AFDC8753EA4}" presName="rootComposite1" presStyleCnt="0"/>
      <dgm:spPr/>
    </dgm:pt>
    <dgm:pt modelId="{2FE809AF-E76A-4E63-9C3B-3DF319DB5F0F}" type="pres">
      <dgm:prSet presAssocID="{3543D535-D965-4B7E-9E78-2AFDC8753EA4}" presName="rootText1" presStyleLbl="alignAcc1" presStyleIdx="0" presStyleCnt="0">
        <dgm:presLayoutVars>
          <dgm:chPref val="3"/>
        </dgm:presLayoutVars>
      </dgm:prSet>
      <dgm:spPr/>
    </dgm:pt>
    <dgm:pt modelId="{92E51A5E-3AE2-4646-851C-38C5578EB6A7}" type="pres">
      <dgm:prSet presAssocID="{3543D535-D965-4B7E-9E78-2AFDC8753EA4}" presName="topArc1" presStyleLbl="parChTrans1D1" presStyleIdx="0" presStyleCnt="72"/>
      <dgm:spPr/>
    </dgm:pt>
    <dgm:pt modelId="{908BD8A7-41CF-42C4-9A54-830EA9BE8BB5}" type="pres">
      <dgm:prSet presAssocID="{3543D535-D965-4B7E-9E78-2AFDC8753EA4}" presName="bottomArc1" presStyleLbl="parChTrans1D1" presStyleIdx="1" presStyleCnt="72"/>
      <dgm:spPr/>
    </dgm:pt>
    <dgm:pt modelId="{5588E707-37C9-470F-82E7-806B01131955}" type="pres">
      <dgm:prSet presAssocID="{3543D535-D965-4B7E-9E78-2AFDC8753EA4}" presName="topConnNode1" presStyleLbl="node1" presStyleIdx="0" presStyleCnt="0"/>
      <dgm:spPr/>
    </dgm:pt>
    <dgm:pt modelId="{A00A5872-196C-4160-A166-3621E6487171}" type="pres">
      <dgm:prSet presAssocID="{3543D535-D965-4B7E-9E78-2AFDC8753EA4}" presName="hierChild2" presStyleCnt="0"/>
      <dgm:spPr/>
    </dgm:pt>
    <dgm:pt modelId="{0F5B46E4-4F3F-4340-B508-9862F12FCDBA}" type="pres">
      <dgm:prSet presAssocID="{2759BC1A-012B-4C8A-9A62-2A398CB0A014}" presName="Name28" presStyleLbl="parChTrans1D2" presStyleIdx="0" presStyleCnt="5"/>
      <dgm:spPr/>
    </dgm:pt>
    <dgm:pt modelId="{6D518A25-7EBB-4A6B-B1F9-E88E60CB826C}" type="pres">
      <dgm:prSet presAssocID="{B0A74037-07E8-4888-B813-DDF1E0260D1A}" presName="hierRoot2" presStyleCnt="0">
        <dgm:presLayoutVars>
          <dgm:hierBranch val="init"/>
        </dgm:presLayoutVars>
      </dgm:prSet>
      <dgm:spPr/>
    </dgm:pt>
    <dgm:pt modelId="{1B122858-104B-4F7F-A73D-449E82C8A0C7}" type="pres">
      <dgm:prSet presAssocID="{B0A74037-07E8-4888-B813-DDF1E0260D1A}" presName="rootComposite2" presStyleCnt="0"/>
      <dgm:spPr/>
    </dgm:pt>
    <dgm:pt modelId="{38969299-794C-4B03-80C3-907E4D686EEC}" type="pres">
      <dgm:prSet presAssocID="{B0A74037-07E8-4888-B813-DDF1E0260D1A}" presName="rootText2" presStyleLbl="alignAcc1" presStyleIdx="0" presStyleCnt="0">
        <dgm:presLayoutVars>
          <dgm:chPref val="3"/>
        </dgm:presLayoutVars>
      </dgm:prSet>
      <dgm:spPr/>
    </dgm:pt>
    <dgm:pt modelId="{75A85CA3-449E-4EBE-ABAF-7E58DCE02865}" type="pres">
      <dgm:prSet presAssocID="{B0A74037-07E8-4888-B813-DDF1E0260D1A}" presName="topArc2" presStyleLbl="parChTrans1D1" presStyleIdx="2" presStyleCnt="72"/>
      <dgm:spPr/>
    </dgm:pt>
    <dgm:pt modelId="{95F515AF-0470-4EFD-BE95-EF54CB95BC20}" type="pres">
      <dgm:prSet presAssocID="{B0A74037-07E8-4888-B813-DDF1E0260D1A}" presName="bottomArc2" presStyleLbl="parChTrans1D1" presStyleIdx="3" presStyleCnt="72"/>
      <dgm:spPr/>
    </dgm:pt>
    <dgm:pt modelId="{D5A20054-3362-4578-ABF8-E11B70460D4F}" type="pres">
      <dgm:prSet presAssocID="{B0A74037-07E8-4888-B813-DDF1E0260D1A}" presName="topConnNode2" presStyleLbl="node2" presStyleIdx="0" presStyleCnt="0"/>
      <dgm:spPr/>
    </dgm:pt>
    <dgm:pt modelId="{E054CC24-F2C1-446E-AD05-D693ECF4AF21}" type="pres">
      <dgm:prSet presAssocID="{B0A74037-07E8-4888-B813-DDF1E0260D1A}" presName="hierChild4" presStyleCnt="0"/>
      <dgm:spPr/>
    </dgm:pt>
    <dgm:pt modelId="{4CC54A3E-7D68-47B1-A175-1554D6A47B4C}" type="pres">
      <dgm:prSet presAssocID="{E75FB579-9E82-4ECD-8522-D8F6E55C5982}" presName="Name28" presStyleLbl="parChTrans1D3" presStyleIdx="0" presStyleCnt="30"/>
      <dgm:spPr/>
    </dgm:pt>
    <dgm:pt modelId="{EE10B228-FCF7-45D8-9863-1B2F629D9E71}" type="pres">
      <dgm:prSet presAssocID="{58E39A80-85F7-4525-A9B5-ABB19E4D35E0}" presName="hierRoot2" presStyleCnt="0">
        <dgm:presLayoutVars>
          <dgm:hierBranch val="init"/>
        </dgm:presLayoutVars>
      </dgm:prSet>
      <dgm:spPr/>
    </dgm:pt>
    <dgm:pt modelId="{5ED9F5DD-A0D0-4561-80F8-93B7F9BBBB97}" type="pres">
      <dgm:prSet presAssocID="{58E39A80-85F7-4525-A9B5-ABB19E4D35E0}" presName="rootComposite2" presStyleCnt="0"/>
      <dgm:spPr/>
    </dgm:pt>
    <dgm:pt modelId="{DF2F6433-A0FB-4682-B54B-CEC56B92A705}" type="pres">
      <dgm:prSet presAssocID="{58E39A80-85F7-4525-A9B5-ABB19E4D35E0}" presName="rootText2" presStyleLbl="alignAcc1" presStyleIdx="0" presStyleCnt="0">
        <dgm:presLayoutVars>
          <dgm:chPref val="3"/>
        </dgm:presLayoutVars>
      </dgm:prSet>
      <dgm:spPr/>
    </dgm:pt>
    <dgm:pt modelId="{5C8BFFF7-63A8-4C4F-8AF8-9B29E7F8E37B}" type="pres">
      <dgm:prSet presAssocID="{58E39A80-85F7-4525-A9B5-ABB19E4D35E0}" presName="topArc2" presStyleLbl="parChTrans1D1" presStyleIdx="4" presStyleCnt="72"/>
      <dgm:spPr/>
    </dgm:pt>
    <dgm:pt modelId="{E90F1602-2ACA-40A7-AC67-CF8B6807FDF8}" type="pres">
      <dgm:prSet presAssocID="{58E39A80-85F7-4525-A9B5-ABB19E4D35E0}" presName="bottomArc2" presStyleLbl="parChTrans1D1" presStyleIdx="5" presStyleCnt="72"/>
      <dgm:spPr/>
    </dgm:pt>
    <dgm:pt modelId="{05AE3217-4CE3-4319-ADA1-B14B118EABB1}" type="pres">
      <dgm:prSet presAssocID="{58E39A80-85F7-4525-A9B5-ABB19E4D35E0}" presName="topConnNode2" presStyleLbl="node3" presStyleIdx="0" presStyleCnt="0"/>
      <dgm:spPr/>
    </dgm:pt>
    <dgm:pt modelId="{32636063-F10B-4CC4-88C6-D5A0DB4168BB}" type="pres">
      <dgm:prSet presAssocID="{58E39A80-85F7-4525-A9B5-ABB19E4D35E0}" presName="hierChild4" presStyleCnt="0"/>
      <dgm:spPr/>
    </dgm:pt>
    <dgm:pt modelId="{51C78FF2-0552-44B2-AC6C-6534146C62CD}" type="pres">
      <dgm:prSet presAssocID="{58E39A80-85F7-4525-A9B5-ABB19E4D35E0}" presName="hierChild5" presStyleCnt="0"/>
      <dgm:spPr/>
    </dgm:pt>
    <dgm:pt modelId="{F2C9B8BA-B18A-467E-91D3-7BC8C389E34A}" type="pres">
      <dgm:prSet presAssocID="{868A1422-AC8D-4AAE-A5C1-7062FE06FC37}" presName="Name28" presStyleLbl="parChTrans1D3" presStyleIdx="1" presStyleCnt="30"/>
      <dgm:spPr/>
    </dgm:pt>
    <dgm:pt modelId="{87D79253-292D-47F4-A8CB-EA4AFCCCD70F}" type="pres">
      <dgm:prSet presAssocID="{D3BBF1A9-468A-40E4-B7C8-08CF83166C2A}" presName="hierRoot2" presStyleCnt="0">
        <dgm:presLayoutVars>
          <dgm:hierBranch val="init"/>
        </dgm:presLayoutVars>
      </dgm:prSet>
      <dgm:spPr/>
    </dgm:pt>
    <dgm:pt modelId="{264DEF4D-ED99-41C9-B26F-BD34AD6B7BAC}" type="pres">
      <dgm:prSet presAssocID="{D3BBF1A9-468A-40E4-B7C8-08CF83166C2A}" presName="rootComposite2" presStyleCnt="0"/>
      <dgm:spPr/>
    </dgm:pt>
    <dgm:pt modelId="{893C10D2-197A-41C6-B83E-C5371503D4BA}" type="pres">
      <dgm:prSet presAssocID="{D3BBF1A9-468A-40E4-B7C8-08CF83166C2A}" presName="rootText2" presStyleLbl="alignAcc1" presStyleIdx="0" presStyleCnt="0">
        <dgm:presLayoutVars>
          <dgm:chPref val="3"/>
        </dgm:presLayoutVars>
      </dgm:prSet>
      <dgm:spPr/>
    </dgm:pt>
    <dgm:pt modelId="{E8A8687A-30EC-4572-BC7D-F6C5B1A2E6D8}" type="pres">
      <dgm:prSet presAssocID="{D3BBF1A9-468A-40E4-B7C8-08CF83166C2A}" presName="topArc2" presStyleLbl="parChTrans1D1" presStyleIdx="6" presStyleCnt="72"/>
      <dgm:spPr/>
    </dgm:pt>
    <dgm:pt modelId="{4209ADD4-3EB7-4235-8B96-B44AE1C8619A}" type="pres">
      <dgm:prSet presAssocID="{D3BBF1A9-468A-40E4-B7C8-08CF83166C2A}" presName="bottomArc2" presStyleLbl="parChTrans1D1" presStyleIdx="7" presStyleCnt="72"/>
      <dgm:spPr/>
    </dgm:pt>
    <dgm:pt modelId="{E5C27D80-0EC6-4273-BBFE-BC6F5A85E607}" type="pres">
      <dgm:prSet presAssocID="{D3BBF1A9-468A-40E4-B7C8-08CF83166C2A}" presName="topConnNode2" presStyleLbl="node3" presStyleIdx="0" presStyleCnt="0"/>
      <dgm:spPr/>
    </dgm:pt>
    <dgm:pt modelId="{12DB8D87-08EB-41BE-AF1F-3EEB5ADF7E17}" type="pres">
      <dgm:prSet presAssocID="{D3BBF1A9-468A-40E4-B7C8-08CF83166C2A}" presName="hierChild4" presStyleCnt="0"/>
      <dgm:spPr/>
    </dgm:pt>
    <dgm:pt modelId="{2ED86D50-95C9-4ECA-9B4A-C60E31D08614}" type="pres">
      <dgm:prSet presAssocID="{D3BBF1A9-468A-40E4-B7C8-08CF83166C2A}" presName="hierChild5" presStyleCnt="0"/>
      <dgm:spPr/>
    </dgm:pt>
    <dgm:pt modelId="{3C485284-7948-4159-BDB2-39B94CBDCCB2}" type="pres">
      <dgm:prSet presAssocID="{6EE27DBC-EB7E-4AB6-8775-AE5354F79148}" presName="Name28" presStyleLbl="parChTrans1D3" presStyleIdx="2" presStyleCnt="30"/>
      <dgm:spPr/>
    </dgm:pt>
    <dgm:pt modelId="{287393D0-F340-4CF5-AF30-285C2973E7DB}" type="pres">
      <dgm:prSet presAssocID="{0EFDE457-0BC7-45EA-9117-ECC5B6A7116C}" presName="hierRoot2" presStyleCnt="0">
        <dgm:presLayoutVars>
          <dgm:hierBranch val="init"/>
        </dgm:presLayoutVars>
      </dgm:prSet>
      <dgm:spPr/>
    </dgm:pt>
    <dgm:pt modelId="{DAE3DF8A-D434-4681-A347-37FFD99BD72E}" type="pres">
      <dgm:prSet presAssocID="{0EFDE457-0BC7-45EA-9117-ECC5B6A7116C}" presName="rootComposite2" presStyleCnt="0"/>
      <dgm:spPr/>
    </dgm:pt>
    <dgm:pt modelId="{23721A21-89C1-4F08-B2B5-5525BA5749E2}" type="pres">
      <dgm:prSet presAssocID="{0EFDE457-0BC7-45EA-9117-ECC5B6A7116C}" presName="rootText2" presStyleLbl="alignAcc1" presStyleIdx="0" presStyleCnt="0">
        <dgm:presLayoutVars>
          <dgm:chPref val="3"/>
        </dgm:presLayoutVars>
      </dgm:prSet>
      <dgm:spPr/>
    </dgm:pt>
    <dgm:pt modelId="{C8BEE956-C090-42CC-9AA6-E52CA63FFA84}" type="pres">
      <dgm:prSet presAssocID="{0EFDE457-0BC7-45EA-9117-ECC5B6A7116C}" presName="topArc2" presStyleLbl="parChTrans1D1" presStyleIdx="8" presStyleCnt="72"/>
      <dgm:spPr/>
    </dgm:pt>
    <dgm:pt modelId="{EB59741A-8DE7-40BC-8229-F91657C5164D}" type="pres">
      <dgm:prSet presAssocID="{0EFDE457-0BC7-45EA-9117-ECC5B6A7116C}" presName="bottomArc2" presStyleLbl="parChTrans1D1" presStyleIdx="9" presStyleCnt="72"/>
      <dgm:spPr/>
    </dgm:pt>
    <dgm:pt modelId="{0DE0D7A2-32B5-421A-B306-8A8B2626462E}" type="pres">
      <dgm:prSet presAssocID="{0EFDE457-0BC7-45EA-9117-ECC5B6A7116C}" presName="topConnNode2" presStyleLbl="node3" presStyleIdx="0" presStyleCnt="0"/>
      <dgm:spPr/>
    </dgm:pt>
    <dgm:pt modelId="{F5B9BC0B-9B49-4D52-9694-73CE21F3BE05}" type="pres">
      <dgm:prSet presAssocID="{0EFDE457-0BC7-45EA-9117-ECC5B6A7116C}" presName="hierChild4" presStyleCnt="0"/>
      <dgm:spPr/>
    </dgm:pt>
    <dgm:pt modelId="{C4DBCF96-16D2-4807-8400-E201D5B0F9BF}" type="pres">
      <dgm:prSet presAssocID="{0EFDE457-0BC7-45EA-9117-ECC5B6A7116C}" presName="hierChild5" presStyleCnt="0"/>
      <dgm:spPr/>
    </dgm:pt>
    <dgm:pt modelId="{D7BA04C3-E848-4E31-A7A4-6E69AACC0AB9}" type="pres">
      <dgm:prSet presAssocID="{56EE96F9-A92A-49CF-A948-C33E5079F229}" presName="Name28" presStyleLbl="parChTrans1D3" presStyleIdx="3" presStyleCnt="30"/>
      <dgm:spPr/>
    </dgm:pt>
    <dgm:pt modelId="{72844CD1-4CC5-426C-B3F1-773B34670786}" type="pres">
      <dgm:prSet presAssocID="{E44F66B8-6A02-49F2-B551-69CDC118243B}" presName="hierRoot2" presStyleCnt="0">
        <dgm:presLayoutVars>
          <dgm:hierBranch val="init"/>
        </dgm:presLayoutVars>
      </dgm:prSet>
      <dgm:spPr/>
    </dgm:pt>
    <dgm:pt modelId="{A580163B-758C-43A9-AA1A-328837B5A209}" type="pres">
      <dgm:prSet presAssocID="{E44F66B8-6A02-49F2-B551-69CDC118243B}" presName="rootComposite2" presStyleCnt="0"/>
      <dgm:spPr/>
    </dgm:pt>
    <dgm:pt modelId="{231C33E3-6111-455E-9C1C-EC2D3A659E22}" type="pres">
      <dgm:prSet presAssocID="{E44F66B8-6A02-49F2-B551-69CDC118243B}" presName="rootText2" presStyleLbl="alignAcc1" presStyleIdx="0" presStyleCnt="0">
        <dgm:presLayoutVars>
          <dgm:chPref val="3"/>
        </dgm:presLayoutVars>
      </dgm:prSet>
      <dgm:spPr/>
    </dgm:pt>
    <dgm:pt modelId="{36962536-C11F-4910-B1F6-9A4E1B3BB8A0}" type="pres">
      <dgm:prSet presAssocID="{E44F66B8-6A02-49F2-B551-69CDC118243B}" presName="topArc2" presStyleLbl="parChTrans1D1" presStyleIdx="10" presStyleCnt="72"/>
      <dgm:spPr/>
    </dgm:pt>
    <dgm:pt modelId="{F5A509CB-285F-4D1D-A9FE-5BC222CCFD68}" type="pres">
      <dgm:prSet presAssocID="{E44F66B8-6A02-49F2-B551-69CDC118243B}" presName="bottomArc2" presStyleLbl="parChTrans1D1" presStyleIdx="11" presStyleCnt="72"/>
      <dgm:spPr/>
    </dgm:pt>
    <dgm:pt modelId="{8E338229-57C9-4346-9532-55951CB3A0B2}" type="pres">
      <dgm:prSet presAssocID="{E44F66B8-6A02-49F2-B551-69CDC118243B}" presName="topConnNode2" presStyleLbl="node3" presStyleIdx="0" presStyleCnt="0"/>
      <dgm:spPr/>
    </dgm:pt>
    <dgm:pt modelId="{0C8D7A3F-BE2B-4A3A-A054-7354A17B33B5}" type="pres">
      <dgm:prSet presAssocID="{E44F66B8-6A02-49F2-B551-69CDC118243B}" presName="hierChild4" presStyleCnt="0"/>
      <dgm:spPr/>
    </dgm:pt>
    <dgm:pt modelId="{3E7B6E72-8669-4DE8-8E3D-F2358579C419}" type="pres">
      <dgm:prSet presAssocID="{E44F66B8-6A02-49F2-B551-69CDC118243B}" presName="hierChild5" presStyleCnt="0"/>
      <dgm:spPr/>
    </dgm:pt>
    <dgm:pt modelId="{95B769C8-A934-4F5D-8D69-F050378D774D}" type="pres">
      <dgm:prSet presAssocID="{990A821E-90B2-4633-9018-31C8B0B310EF}" presName="Name28" presStyleLbl="parChTrans1D3" presStyleIdx="4" presStyleCnt="30"/>
      <dgm:spPr/>
    </dgm:pt>
    <dgm:pt modelId="{1E97313C-F0DC-4733-9508-A6C8CB9E479E}" type="pres">
      <dgm:prSet presAssocID="{DE999C27-CE61-49E8-A868-148478B9D5C2}" presName="hierRoot2" presStyleCnt="0">
        <dgm:presLayoutVars>
          <dgm:hierBranch val="init"/>
        </dgm:presLayoutVars>
      </dgm:prSet>
      <dgm:spPr/>
    </dgm:pt>
    <dgm:pt modelId="{D86231B1-FDF5-4D3A-8DC8-57D0CF1EA2D4}" type="pres">
      <dgm:prSet presAssocID="{DE999C27-CE61-49E8-A868-148478B9D5C2}" presName="rootComposite2" presStyleCnt="0"/>
      <dgm:spPr/>
    </dgm:pt>
    <dgm:pt modelId="{38827DCE-BA23-455D-811F-21A4F319D062}" type="pres">
      <dgm:prSet presAssocID="{DE999C27-CE61-49E8-A868-148478B9D5C2}" presName="rootText2" presStyleLbl="alignAcc1" presStyleIdx="0" presStyleCnt="0">
        <dgm:presLayoutVars>
          <dgm:chPref val="3"/>
        </dgm:presLayoutVars>
      </dgm:prSet>
      <dgm:spPr/>
    </dgm:pt>
    <dgm:pt modelId="{F2A4ABCD-D15D-45B1-B139-2C50984DAC70}" type="pres">
      <dgm:prSet presAssocID="{DE999C27-CE61-49E8-A868-148478B9D5C2}" presName="topArc2" presStyleLbl="parChTrans1D1" presStyleIdx="12" presStyleCnt="72"/>
      <dgm:spPr/>
    </dgm:pt>
    <dgm:pt modelId="{98CC08BB-B30E-4818-A5C7-53B9741EAC8E}" type="pres">
      <dgm:prSet presAssocID="{DE999C27-CE61-49E8-A868-148478B9D5C2}" presName="bottomArc2" presStyleLbl="parChTrans1D1" presStyleIdx="13" presStyleCnt="72"/>
      <dgm:spPr/>
    </dgm:pt>
    <dgm:pt modelId="{0D591288-8A06-4BAC-B608-A4BF8F923846}" type="pres">
      <dgm:prSet presAssocID="{DE999C27-CE61-49E8-A868-148478B9D5C2}" presName="topConnNode2" presStyleLbl="node3" presStyleIdx="0" presStyleCnt="0"/>
      <dgm:spPr/>
    </dgm:pt>
    <dgm:pt modelId="{4B674A70-6C00-48BD-94D1-AE434AC162B8}" type="pres">
      <dgm:prSet presAssocID="{DE999C27-CE61-49E8-A868-148478B9D5C2}" presName="hierChild4" presStyleCnt="0"/>
      <dgm:spPr/>
    </dgm:pt>
    <dgm:pt modelId="{5A0E8504-9FC6-4972-A9AC-9255071B6640}" type="pres">
      <dgm:prSet presAssocID="{DE999C27-CE61-49E8-A868-148478B9D5C2}" presName="hierChild5" presStyleCnt="0"/>
      <dgm:spPr/>
    </dgm:pt>
    <dgm:pt modelId="{6CB731AC-6928-468F-A5C5-CF16F740BB1F}" type="pres">
      <dgm:prSet presAssocID="{49AF0D79-3E6E-44B1-AAD6-46B162E04892}" presName="Name28" presStyleLbl="parChTrans1D3" presStyleIdx="5" presStyleCnt="30"/>
      <dgm:spPr/>
    </dgm:pt>
    <dgm:pt modelId="{F5DC50B2-F10C-4F87-9347-60E2141CAE78}" type="pres">
      <dgm:prSet presAssocID="{CC37DF6B-9885-42E7-9884-9C4070B5A22F}" presName="hierRoot2" presStyleCnt="0">
        <dgm:presLayoutVars>
          <dgm:hierBranch val="init"/>
        </dgm:presLayoutVars>
      </dgm:prSet>
      <dgm:spPr/>
    </dgm:pt>
    <dgm:pt modelId="{BEB39582-7E08-4F9B-8C96-5EC53F07BECD}" type="pres">
      <dgm:prSet presAssocID="{CC37DF6B-9885-42E7-9884-9C4070B5A22F}" presName="rootComposite2" presStyleCnt="0"/>
      <dgm:spPr/>
    </dgm:pt>
    <dgm:pt modelId="{4D31F5AC-DE33-49BD-95FA-21B79F6DFD7B}" type="pres">
      <dgm:prSet presAssocID="{CC37DF6B-9885-42E7-9884-9C4070B5A22F}" presName="rootText2" presStyleLbl="alignAcc1" presStyleIdx="0" presStyleCnt="0">
        <dgm:presLayoutVars>
          <dgm:chPref val="3"/>
        </dgm:presLayoutVars>
      </dgm:prSet>
      <dgm:spPr/>
    </dgm:pt>
    <dgm:pt modelId="{F8399EBF-ABEF-45A2-8E36-8E51D9B4AA95}" type="pres">
      <dgm:prSet presAssocID="{CC37DF6B-9885-42E7-9884-9C4070B5A22F}" presName="topArc2" presStyleLbl="parChTrans1D1" presStyleIdx="14" presStyleCnt="72"/>
      <dgm:spPr/>
    </dgm:pt>
    <dgm:pt modelId="{95151293-3254-4AC2-AD81-F724D5CCAFF4}" type="pres">
      <dgm:prSet presAssocID="{CC37DF6B-9885-42E7-9884-9C4070B5A22F}" presName="bottomArc2" presStyleLbl="parChTrans1D1" presStyleIdx="15" presStyleCnt="72"/>
      <dgm:spPr/>
    </dgm:pt>
    <dgm:pt modelId="{0D43219F-ACE6-44C5-9B3C-CE4EA6DA744A}" type="pres">
      <dgm:prSet presAssocID="{CC37DF6B-9885-42E7-9884-9C4070B5A22F}" presName="topConnNode2" presStyleLbl="node3" presStyleIdx="0" presStyleCnt="0"/>
      <dgm:spPr/>
    </dgm:pt>
    <dgm:pt modelId="{40E0E432-9659-4939-A23D-CC782F881D9E}" type="pres">
      <dgm:prSet presAssocID="{CC37DF6B-9885-42E7-9884-9C4070B5A22F}" presName="hierChild4" presStyleCnt="0"/>
      <dgm:spPr/>
    </dgm:pt>
    <dgm:pt modelId="{C04963FF-8CEA-40B3-978E-A195FCC1337A}" type="pres">
      <dgm:prSet presAssocID="{CC37DF6B-9885-42E7-9884-9C4070B5A22F}" presName="hierChild5" presStyleCnt="0"/>
      <dgm:spPr/>
    </dgm:pt>
    <dgm:pt modelId="{6B12AD6E-3774-40EB-9AFE-5F496072F0B9}" type="pres">
      <dgm:prSet presAssocID="{B0A74037-07E8-4888-B813-DDF1E0260D1A}" presName="hierChild5" presStyleCnt="0"/>
      <dgm:spPr/>
    </dgm:pt>
    <dgm:pt modelId="{59DC6489-0EC4-407D-9237-63AD42C12A84}" type="pres">
      <dgm:prSet presAssocID="{D4695BDC-5D95-45F4-AC95-2A2BEF64A89C}" presName="Name28" presStyleLbl="parChTrans1D2" presStyleIdx="1" presStyleCnt="5"/>
      <dgm:spPr/>
    </dgm:pt>
    <dgm:pt modelId="{9ACCF9AE-F00D-42EE-9A10-B2440EAE6A9E}" type="pres">
      <dgm:prSet presAssocID="{81BDEC71-C12C-4853-8A9B-885068B10B83}" presName="hierRoot2" presStyleCnt="0">
        <dgm:presLayoutVars>
          <dgm:hierBranch val="init"/>
        </dgm:presLayoutVars>
      </dgm:prSet>
      <dgm:spPr/>
    </dgm:pt>
    <dgm:pt modelId="{4D557BBC-87FB-42CF-9397-1A3166796542}" type="pres">
      <dgm:prSet presAssocID="{81BDEC71-C12C-4853-8A9B-885068B10B83}" presName="rootComposite2" presStyleCnt="0"/>
      <dgm:spPr/>
    </dgm:pt>
    <dgm:pt modelId="{3104743D-C601-4761-8FDB-16A7550BD0A7}" type="pres">
      <dgm:prSet presAssocID="{81BDEC71-C12C-4853-8A9B-885068B10B83}" presName="rootText2" presStyleLbl="alignAcc1" presStyleIdx="0" presStyleCnt="0">
        <dgm:presLayoutVars>
          <dgm:chPref val="3"/>
        </dgm:presLayoutVars>
      </dgm:prSet>
      <dgm:spPr/>
    </dgm:pt>
    <dgm:pt modelId="{7A7BF432-3961-4740-83CD-13CF860DDA4B}" type="pres">
      <dgm:prSet presAssocID="{81BDEC71-C12C-4853-8A9B-885068B10B83}" presName="topArc2" presStyleLbl="parChTrans1D1" presStyleIdx="16" presStyleCnt="72"/>
      <dgm:spPr/>
    </dgm:pt>
    <dgm:pt modelId="{60CA3312-5CB2-44AA-9F2F-D985588E7743}" type="pres">
      <dgm:prSet presAssocID="{81BDEC71-C12C-4853-8A9B-885068B10B83}" presName="bottomArc2" presStyleLbl="parChTrans1D1" presStyleIdx="17" presStyleCnt="72"/>
      <dgm:spPr/>
    </dgm:pt>
    <dgm:pt modelId="{15615F1E-2BA1-4BFE-ADF4-79B9973831C1}" type="pres">
      <dgm:prSet presAssocID="{81BDEC71-C12C-4853-8A9B-885068B10B83}" presName="topConnNode2" presStyleLbl="node2" presStyleIdx="0" presStyleCnt="0"/>
      <dgm:spPr/>
    </dgm:pt>
    <dgm:pt modelId="{55301938-AFC8-449E-B067-90801B7DE01E}" type="pres">
      <dgm:prSet presAssocID="{81BDEC71-C12C-4853-8A9B-885068B10B83}" presName="hierChild4" presStyleCnt="0"/>
      <dgm:spPr/>
    </dgm:pt>
    <dgm:pt modelId="{0D6C94C0-AE5C-40EB-87E9-FECBE850D4CE}" type="pres">
      <dgm:prSet presAssocID="{C6CD9C33-B051-47D2-A37A-D114C7A7FA11}" presName="Name28" presStyleLbl="parChTrans1D3" presStyleIdx="6" presStyleCnt="30"/>
      <dgm:spPr/>
    </dgm:pt>
    <dgm:pt modelId="{1712389C-2AAD-4B93-BB76-BFE56C642F72}" type="pres">
      <dgm:prSet presAssocID="{DAE596FA-32AB-4F33-8687-FD8405067695}" presName="hierRoot2" presStyleCnt="0">
        <dgm:presLayoutVars>
          <dgm:hierBranch val="init"/>
        </dgm:presLayoutVars>
      </dgm:prSet>
      <dgm:spPr/>
    </dgm:pt>
    <dgm:pt modelId="{88DD1130-D7BC-4E68-85DD-269BE00AFCE1}" type="pres">
      <dgm:prSet presAssocID="{DAE596FA-32AB-4F33-8687-FD8405067695}" presName="rootComposite2" presStyleCnt="0"/>
      <dgm:spPr/>
    </dgm:pt>
    <dgm:pt modelId="{C402F8C3-D222-4DE0-B1A1-C25969A7869B}" type="pres">
      <dgm:prSet presAssocID="{DAE596FA-32AB-4F33-8687-FD8405067695}" presName="rootText2" presStyleLbl="alignAcc1" presStyleIdx="0" presStyleCnt="0">
        <dgm:presLayoutVars>
          <dgm:chPref val="3"/>
        </dgm:presLayoutVars>
      </dgm:prSet>
      <dgm:spPr/>
    </dgm:pt>
    <dgm:pt modelId="{3EC37BD5-AE21-4B11-B54D-0F1C4EC31286}" type="pres">
      <dgm:prSet presAssocID="{DAE596FA-32AB-4F33-8687-FD8405067695}" presName="topArc2" presStyleLbl="parChTrans1D1" presStyleIdx="18" presStyleCnt="72"/>
      <dgm:spPr/>
    </dgm:pt>
    <dgm:pt modelId="{0305E82D-4C49-45A7-8481-B6B7D481F87B}" type="pres">
      <dgm:prSet presAssocID="{DAE596FA-32AB-4F33-8687-FD8405067695}" presName="bottomArc2" presStyleLbl="parChTrans1D1" presStyleIdx="19" presStyleCnt="72"/>
      <dgm:spPr/>
    </dgm:pt>
    <dgm:pt modelId="{EFA73FAB-0DB4-4C95-BA60-B68E63A74244}" type="pres">
      <dgm:prSet presAssocID="{DAE596FA-32AB-4F33-8687-FD8405067695}" presName="topConnNode2" presStyleLbl="node3" presStyleIdx="0" presStyleCnt="0"/>
      <dgm:spPr/>
    </dgm:pt>
    <dgm:pt modelId="{56A3294F-22B9-486C-B6E4-01A32F5FB1F8}" type="pres">
      <dgm:prSet presAssocID="{DAE596FA-32AB-4F33-8687-FD8405067695}" presName="hierChild4" presStyleCnt="0"/>
      <dgm:spPr/>
    </dgm:pt>
    <dgm:pt modelId="{6C5B1642-E2F6-44ED-A9ED-069C3AB07B18}" type="pres">
      <dgm:prSet presAssocID="{DAE596FA-32AB-4F33-8687-FD8405067695}" presName="hierChild5" presStyleCnt="0"/>
      <dgm:spPr/>
    </dgm:pt>
    <dgm:pt modelId="{5803B3E9-CAB3-434C-AF7C-7E4819F48715}" type="pres">
      <dgm:prSet presAssocID="{7113210C-DC25-44FF-93A6-9243E1A5A1AE}" presName="Name28" presStyleLbl="parChTrans1D3" presStyleIdx="7" presStyleCnt="30"/>
      <dgm:spPr/>
    </dgm:pt>
    <dgm:pt modelId="{50939C4D-3A3A-4553-8A6F-6EA2BA3A4B27}" type="pres">
      <dgm:prSet presAssocID="{99C4CC64-639D-479B-970D-EB80060030D5}" presName="hierRoot2" presStyleCnt="0">
        <dgm:presLayoutVars>
          <dgm:hierBranch val="init"/>
        </dgm:presLayoutVars>
      </dgm:prSet>
      <dgm:spPr/>
    </dgm:pt>
    <dgm:pt modelId="{DA6F2676-1F8A-4E20-9EFA-C2579268F5E7}" type="pres">
      <dgm:prSet presAssocID="{99C4CC64-639D-479B-970D-EB80060030D5}" presName="rootComposite2" presStyleCnt="0"/>
      <dgm:spPr/>
    </dgm:pt>
    <dgm:pt modelId="{50658BFC-2534-4BAB-8A94-A6D6A269F43F}" type="pres">
      <dgm:prSet presAssocID="{99C4CC64-639D-479B-970D-EB80060030D5}" presName="rootText2" presStyleLbl="alignAcc1" presStyleIdx="0" presStyleCnt="0">
        <dgm:presLayoutVars>
          <dgm:chPref val="3"/>
        </dgm:presLayoutVars>
      </dgm:prSet>
      <dgm:spPr/>
    </dgm:pt>
    <dgm:pt modelId="{051E08E6-430D-4460-8156-E1F7D465FDDA}" type="pres">
      <dgm:prSet presAssocID="{99C4CC64-639D-479B-970D-EB80060030D5}" presName="topArc2" presStyleLbl="parChTrans1D1" presStyleIdx="20" presStyleCnt="72"/>
      <dgm:spPr/>
    </dgm:pt>
    <dgm:pt modelId="{F0E97FD3-5906-430D-BC71-10F860373F17}" type="pres">
      <dgm:prSet presAssocID="{99C4CC64-639D-479B-970D-EB80060030D5}" presName="bottomArc2" presStyleLbl="parChTrans1D1" presStyleIdx="21" presStyleCnt="72"/>
      <dgm:spPr/>
    </dgm:pt>
    <dgm:pt modelId="{6CB228B2-628D-4797-90F3-6E61C328EC9D}" type="pres">
      <dgm:prSet presAssocID="{99C4CC64-639D-479B-970D-EB80060030D5}" presName="topConnNode2" presStyleLbl="node3" presStyleIdx="0" presStyleCnt="0"/>
      <dgm:spPr/>
    </dgm:pt>
    <dgm:pt modelId="{ACA59129-6D92-4F15-8001-4CE2D31A62BF}" type="pres">
      <dgm:prSet presAssocID="{99C4CC64-639D-479B-970D-EB80060030D5}" presName="hierChild4" presStyleCnt="0"/>
      <dgm:spPr/>
    </dgm:pt>
    <dgm:pt modelId="{42EE0AB8-BBEC-4D8E-A4D2-AB0001E5AFE0}" type="pres">
      <dgm:prSet presAssocID="{99C4CC64-639D-479B-970D-EB80060030D5}" presName="hierChild5" presStyleCnt="0"/>
      <dgm:spPr/>
    </dgm:pt>
    <dgm:pt modelId="{95937E69-32F5-4605-94D4-9E24BAFF24FA}" type="pres">
      <dgm:prSet presAssocID="{97FD7577-59CA-4A34-9DF7-B86E9F2BDF01}" presName="Name28" presStyleLbl="parChTrans1D3" presStyleIdx="8" presStyleCnt="30"/>
      <dgm:spPr/>
    </dgm:pt>
    <dgm:pt modelId="{0ADE9AA0-4F05-4C67-9690-AFCDC734092E}" type="pres">
      <dgm:prSet presAssocID="{C9F0462B-D03A-44EC-849C-0E2B08FD7CAD}" presName="hierRoot2" presStyleCnt="0">
        <dgm:presLayoutVars>
          <dgm:hierBranch val="init"/>
        </dgm:presLayoutVars>
      </dgm:prSet>
      <dgm:spPr/>
    </dgm:pt>
    <dgm:pt modelId="{F18AFC21-7136-445A-AB8D-C68E54F36D61}" type="pres">
      <dgm:prSet presAssocID="{C9F0462B-D03A-44EC-849C-0E2B08FD7CAD}" presName="rootComposite2" presStyleCnt="0"/>
      <dgm:spPr/>
    </dgm:pt>
    <dgm:pt modelId="{1C0AF197-3393-4EED-B953-9CCE25D5B4EA}" type="pres">
      <dgm:prSet presAssocID="{C9F0462B-D03A-44EC-849C-0E2B08FD7CAD}" presName="rootText2" presStyleLbl="alignAcc1" presStyleIdx="0" presStyleCnt="0">
        <dgm:presLayoutVars>
          <dgm:chPref val="3"/>
        </dgm:presLayoutVars>
      </dgm:prSet>
      <dgm:spPr/>
    </dgm:pt>
    <dgm:pt modelId="{DEB381DB-1079-4FA5-B20C-5C8B519ABE5D}" type="pres">
      <dgm:prSet presAssocID="{C9F0462B-D03A-44EC-849C-0E2B08FD7CAD}" presName="topArc2" presStyleLbl="parChTrans1D1" presStyleIdx="22" presStyleCnt="72"/>
      <dgm:spPr/>
    </dgm:pt>
    <dgm:pt modelId="{A61396E2-B25D-40A9-BEC9-7DFC8A0B5EE9}" type="pres">
      <dgm:prSet presAssocID="{C9F0462B-D03A-44EC-849C-0E2B08FD7CAD}" presName="bottomArc2" presStyleLbl="parChTrans1D1" presStyleIdx="23" presStyleCnt="72"/>
      <dgm:spPr/>
    </dgm:pt>
    <dgm:pt modelId="{231480DF-59D2-4303-AF2D-4393F98F3BC8}" type="pres">
      <dgm:prSet presAssocID="{C9F0462B-D03A-44EC-849C-0E2B08FD7CAD}" presName="topConnNode2" presStyleLbl="node3" presStyleIdx="0" presStyleCnt="0"/>
      <dgm:spPr/>
    </dgm:pt>
    <dgm:pt modelId="{CC2FDA97-98EB-4FAC-8222-0A96E8CE97A9}" type="pres">
      <dgm:prSet presAssocID="{C9F0462B-D03A-44EC-849C-0E2B08FD7CAD}" presName="hierChild4" presStyleCnt="0"/>
      <dgm:spPr/>
    </dgm:pt>
    <dgm:pt modelId="{BBC78EA1-2E52-41FF-85C0-C8CA43B93617}" type="pres">
      <dgm:prSet presAssocID="{C9F0462B-D03A-44EC-849C-0E2B08FD7CAD}" presName="hierChild5" presStyleCnt="0"/>
      <dgm:spPr/>
    </dgm:pt>
    <dgm:pt modelId="{C69D99EC-592B-45C7-9855-EF0B9B35C80C}" type="pres">
      <dgm:prSet presAssocID="{B1538D37-E91F-4F9B-9112-1A0B395BFD92}" presName="Name28" presStyleLbl="parChTrans1D3" presStyleIdx="9" presStyleCnt="30"/>
      <dgm:spPr/>
    </dgm:pt>
    <dgm:pt modelId="{02E74E61-ED4B-4BBF-9C20-357ADE402485}" type="pres">
      <dgm:prSet presAssocID="{9E7FCE92-A52B-4A6E-AEE6-67070FF625BB}" presName="hierRoot2" presStyleCnt="0">
        <dgm:presLayoutVars>
          <dgm:hierBranch val="init"/>
        </dgm:presLayoutVars>
      </dgm:prSet>
      <dgm:spPr/>
    </dgm:pt>
    <dgm:pt modelId="{A3F2BE5B-7814-48FD-81EF-4F6D22F8B47D}" type="pres">
      <dgm:prSet presAssocID="{9E7FCE92-A52B-4A6E-AEE6-67070FF625BB}" presName="rootComposite2" presStyleCnt="0"/>
      <dgm:spPr/>
    </dgm:pt>
    <dgm:pt modelId="{852C8E78-E32B-4746-BF6B-C84B353EAF4A}" type="pres">
      <dgm:prSet presAssocID="{9E7FCE92-A52B-4A6E-AEE6-67070FF625BB}" presName="rootText2" presStyleLbl="alignAcc1" presStyleIdx="0" presStyleCnt="0">
        <dgm:presLayoutVars>
          <dgm:chPref val="3"/>
        </dgm:presLayoutVars>
      </dgm:prSet>
      <dgm:spPr/>
    </dgm:pt>
    <dgm:pt modelId="{93A0EA74-1D6C-4C6E-BE71-279F8EA761AD}" type="pres">
      <dgm:prSet presAssocID="{9E7FCE92-A52B-4A6E-AEE6-67070FF625BB}" presName="topArc2" presStyleLbl="parChTrans1D1" presStyleIdx="24" presStyleCnt="72"/>
      <dgm:spPr/>
    </dgm:pt>
    <dgm:pt modelId="{D9E00C65-65D5-41D2-83CF-C42CDE692E2C}" type="pres">
      <dgm:prSet presAssocID="{9E7FCE92-A52B-4A6E-AEE6-67070FF625BB}" presName="bottomArc2" presStyleLbl="parChTrans1D1" presStyleIdx="25" presStyleCnt="72"/>
      <dgm:spPr/>
    </dgm:pt>
    <dgm:pt modelId="{2E99BCE9-2543-4B4C-8E70-BBFDDAC31E1D}" type="pres">
      <dgm:prSet presAssocID="{9E7FCE92-A52B-4A6E-AEE6-67070FF625BB}" presName="topConnNode2" presStyleLbl="node3" presStyleIdx="0" presStyleCnt="0"/>
      <dgm:spPr/>
    </dgm:pt>
    <dgm:pt modelId="{669565F5-C02D-43DB-8B8A-1100C40B37D1}" type="pres">
      <dgm:prSet presAssocID="{9E7FCE92-A52B-4A6E-AEE6-67070FF625BB}" presName="hierChild4" presStyleCnt="0"/>
      <dgm:spPr/>
    </dgm:pt>
    <dgm:pt modelId="{59C6C8C6-B267-454E-848B-849BE28E1090}" type="pres">
      <dgm:prSet presAssocID="{9E7FCE92-A52B-4A6E-AEE6-67070FF625BB}" presName="hierChild5" presStyleCnt="0"/>
      <dgm:spPr/>
    </dgm:pt>
    <dgm:pt modelId="{C3B904A8-B4DD-47A5-BC4E-6716C9A72C1F}" type="pres">
      <dgm:prSet presAssocID="{FC80DF1B-245C-41A7-B388-BABA0EDDB9C9}" presName="Name28" presStyleLbl="parChTrans1D3" presStyleIdx="10" presStyleCnt="30"/>
      <dgm:spPr/>
    </dgm:pt>
    <dgm:pt modelId="{46A472B5-407C-4391-9C53-E11EC20A81F0}" type="pres">
      <dgm:prSet presAssocID="{6705CAF5-69DC-40E1-8207-7F84B469DC31}" presName="hierRoot2" presStyleCnt="0">
        <dgm:presLayoutVars>
          <dgm:hierBranch val="init"/>
        </dgm:presLayoutVars>
      </dgm:prSet>
      <dgm:spPr/>
    </dgm:pt>
    <dgm:pt modelId="{D0989903-6337-4E59-B216-6EA5D5EB2D27}" type="pres">
      <dgm:prSet presAssocID="{6705CAF5-69DC-40E1-8207-7F84B469DC31}" presName="rootComposite2" presStyleCnt="0"/>
      <dgm:spPr/>
    </dgm:pt>
    <dgm:pt modelId="{7977D7BD-036C-49C0-9989-DA7530FF1A8D}" type="pres">
      <dgm:prSet presAssocID="{6705CAF5-69DC-40E1-8207-7F84B469DC31}" presName="rootText2" presStyleLbl="alignAcc1" presStyleIdx="0" presStyleCnt="0">
        <dgm:presLayoutVars>
          <dgm:chPref val="3"/>
        </dgm:presLayoutVars>
      </dgm:prSet>
      <dgm:spPr/>
    </dgm:pt>
    <dgm:pt modelId="{B65153E7-6854-48DB-A2F6-19BFFC0F9256}" type="pres">
      <dgm:prSet presAssocID="{6705CAF5-69DC-40E1-8207-7F84B469DC31}" presName="topArc2" presStyleLbl="parChTrans1D1" presStyleIdx="26" presStyleCnt="72"/>
      <dgm:spPr/>
    </dgm:pt>
    <dgm:pt modelId="{2EC25B08-EB8F-4D04-B89B-21154EBA96D8}" type="pres">
      <dgm:prSet presAssocID="{6705CAF5-69DC-40E1-8207-7F84B469DC31}" presName="bottomArc2" presStyleLbl="parChTrans1D1" presStyleIdx="27" presStyleCnt="72"/>
      <dgm:spPr/>
    </dgm:pt>
    <dgm:pt modelId="{CF075535-3AB5-4BA5-9B40-C8D673FB922F}" type="pres">
      <dgm:prSet presAssocID="{6705CAF5-69DC-40E1-8207-7F84B469DC31}" presName="topConnNode2" presStyleLbl="node3" presStyleIdx="0" presStyleCnt="0"/>
      <dgm:spPr/>
    </dgm:pt>
    <dgm:pt modelId="{786181EE-984D-4D05-8CB9-85E1FFA5F7EE}" type="pres">
      <dgm:prSet presAssocID="{6705CAF5-69DC-40E1-8207-7F84B469DC31}" presName="hierChild4" presStyleCnt="0"/>
      <dgm:spPr/>
    </dgm:pt>
    <dgm:pt modelId="{74407411-D766-46CE-A814-0CA201EBE51A}" type="pres">
      <dgm:prSet presAssocID="{6705CAF5-69DC-40E1-8207-7F84B469DC31}" presName="hierChild5" presStyleCnt="0"/>
      <dgm:spPr/>
    </dgm:pt>
    <dgm:pt modelId="{9C949442-5968-4EEB-9D96-9AFBF8225294}" type="pres">
      <dgm:prSet presAssocID="{549E6519-364E-444E-8F90-4D033FD8E036}" presName="Name28" presStyleLbl="parChTrans1D3" presStyleIdx="11" presStyleCnt="30"/>
      <dgm:spPr/>
    </dgm:pt>
    <dgm:pt modelId="{D8A1CE6C-B469-4ECF-8718-3C4A0F7BE070}" type="pres">
      <dgm:prSet presAssocID="{3BE1E782-FB3A-42BA-967C-1AE1535BA7D4}" presName="hierRoot2" presStyleCnt="0">
        <dgm:presLayoutVars>
          <dgm:hierBranch val="init"/>
        </dgm:presLayoutVars>
      </dgm:prSet>
      <dgm:spPr/>
    </dgm:pt>
    <dgm:pt modelId="{F8EE5B56-A4D9-4BDE-ACD3-E3D130197500}" type="pres">
      <dgm:prSet presAssocID="{3BE1E782-FB3A-42BA-967C-1AE1535BA7D4}" presName="rootComposite2" presStyleCnt="0"/>
      <dgm:spPr/>
    </dgm:pt>
    <dgm:pt modelId="{2B83BA22-4EF4-42C8-9810-22503CC208F6}" type="pres">
      <dgm:prSet presAssocID="{3BE1E782-FB3A-42BA-967C-1AE1535BA7D4}" presName="rootText2" presStyleLbl="alignAcc1" presStyleIdx="0" presStyleCnt="0">
        <dgm:presLayoutVars>
          <dgm:chPref val="3"/>
        </dgm:presLayoutVars>
      </dgm:prSet>
      <dgm:spPr/>
    </dgm:pt>
    <dgm:pt modelId="{14A43B0C-E801-4118-B9C3-F817ACC70B6E}" type="pres">
      <dgm:prSet presAssocID="{3BE1E782-FB3A-42BA-967C-1AE1535BA7D4}" presName="topArc2" presStyleLbl="parChTrans1D1" presStyleIdx="28" presStyleCnt="72"/>
      <dgm:spPr/>
    </dgm:pt>
    <dgm:pt modelId="{3B3A25DB-D47A-4D67-B47C-573DCC203277}" type="pres">
      <dgm:prSet presAssocID="{3BE1E782-FB3A-42BA-967C-1AE1535BA7D4}" presName="bottomArc2" presStyleLbl="parChTrans1D1" presStyleIdx="29" presStyleCnt="72"/>
      <dgm:spPr/>
    </dgm:pt>
    <dgm:pt modelId="{2F207669-13BF-4512-A520-432421DB846C}" type="pres">
      <dgm:prSet presAssocID="{3BE1E782-FB3A-42BA-967C-1AE1535BA7D4}" presName="topConnNode2" presStyleLbl="node3" presStyleIdx="0" presStyleCnt="0"/>
      <dgm:spPr/>
    </dgm:pt>
    <dgm:pt modelId="{9869D46C-AA66-4E9D-9D83-07591161A6A2}" type="pres">
      <dgm:prSet presAssocID="{3BE1E782-FB3A-42BA-967C-1AE1535BA7D4}" presName="hierChild4" presStyleCnt="0"/>
      <dgm:spPr/>
    </dgm:pt>
    <dgm:pt modelId="{96B23CF5-6600-4898-A03E-1137E2E1B5BD}" type="pres">
      <dgm:prSet presAssocID="{3BE1E782-FB3A-42BA-967C-1AE1535BA7D4}" presName="hierChild5" presStyleCnt="0"/>
      <dgm:spPr/>
    </dgm:pt>
    <dgm:pt modelId="{7CCABD04-547C-46EF-9C9F-68E277DDC350}" type="pres">
      <dgm:prSet presAssocID="{81BDEC71-C12C-4853-8A9B-885068B10B83}" presName="hierChild5" presStyleCnt="0"/>
      <dgm:spPr/>
    </dgm:pt>
    <dgm:pt modelId="{F29193CB-2F24-484E-9CBA-951B365C0BAB}" type="pres">
      <dgm:prSet presAssocID="{C1DABF00-BD38-43F9-BF44-6E97A905D756}" presName="Name28" presStyleLbl="parChTrans1D2" presStyleIdx="2" presStyleCnt="5"/>
      <dgm:spPr/>
    </dgm:pt>
    <dgm:pt modelId="{67B81867-41C1-482F-9262-1238C4FC6D12}" type="pres">
      <dgm:prSet presAssocID="{AA098239-1C48-4051-A2DA-44563DF0CE20}" presName="hierRoot2" presStyleCnt="0">
        <dgm:presLayoutVars>
          <dgm:hierBranch val="init"/>
        </dgm:presLayoutVars>
      </dgm:prSet>
      <dgm:spPr/>
    </dgm:pt>
    <dgm:pt modelId="{8D10F161-EAA3-4605-AEC3-524ADA620976}" type="pres">
      <dgm:prSet presAssocID="{AA098239-1C48-4051-A2DA-44563DF0CE20}" presName="rootComposite2" presStyleCnt="0"/>
      <dgm:spPr/>
    </dgm:pt>
    <dgm:pt modelId="{EFE9BE9E-46A5-4D0B-9D59-7EF82267EE1E}" type="pres">
      <dgm:prSet presAssocID="{AA098239-1C48-4051-A2DA-44563DF0CE20}" presName="rootText2" presStyleLbl="alignAcc1" presStyleIdx="0" presStyleCnt="0">
        <dgm:presLayoutVars>
          <dgm:chPref val="3"/>
        </dgm:presLayoutVars>
      </dgm:prSet>
      <dgm:spPr/>
    </dgm:pt>
    <dgm:pt modelId="{A29F2C04-4EDC-44AB-A641-2E8A234300CE}" type="pres">
      <dgm:prSet presAssocID="{AA098239-1C48-4051-A2DA-44563DF0CE20}" presName="topArc2" presStyleLbl="parChTrans1D1" presStyleIdx="30" presStyleCnt="72"/>
      <dgm:spPr/>
    </dgm:pt>
    <dgm:pt modelId="{ED10E857-FB7D-4BE4-8856-665ABCD8AD30}" type="pres">
      <dgm:prSet presAssocID="{AA098239-1C48-4051-A2DA-44563DF0CE20}" presName="bottomArc2" presStyleLbl="parChTrans1D1" presStyleIdx="31" presStyleCnt="72"/>
      <dgm:spPr/>
    </dgm:pt>
    <dgm:pt modelId="{101D9053-6015-4DE4-8245-31D9D9F40A8E}" type="pres">
      <dgm:prSet presAssocID="{AA098239-1C48-4051-A2DA-44563DF0CE20}" presName="topConnNode2" presStyleLbl="node2" presStyleIdx="0" presStyleCnt="0"/>
      <dgm:spPr/>
    </dgm:pt>
    <dgm:pt modelId="{2CFC1934-B482-42C4-86BA-4308640159CF}" type="pres">
      <dgm:prSet presAssocID="{AA098239-1C48-4051-A2DA-44563DF0CE20}" presName="hierChild4" presStyleCnt="0"/>
      <dgm:spPr/>
    </dgm:pt>
    <dgm:pt modelId="{4EC1BB68-5843-4E89-BF44-4B1C843A6AB0}" type="pres">
      <dgm:prSet presAssocID="{0F74EA08-E5EE-4AB2-8302-BE80A39F3357}" presName="Name28" presStyleLbl="parChTrans1D3" presStyleIdx="12" presStyleCnt="30"/>
      <dgm:spPr/>
    </dgm:pt>
    <dgm:pt modelId="{92553AF1-EE1A-4478-AF8E-D3BE89BC40DB}" type="pres">
      <dgm:prSet presAssocID="{C80B3F3C-3904-494B-9A8A-0D020CC3F51C}" presName="hierRoot2" presStyleCnt="0">
        <dgm:presLayoutVars>
          <dgm:hierBranch val="init"/>
        </dgm:presLayoutVars>
      </dgm:prSet>
      <dgm:spPr/>
    </dgm:pt>
    <dgm:pt modelId="{1D39FCAD-4266-474F-A4CB-5D7548197104}" type="pres">
      <dgm:prSet presAssocID="{C80B3F3C-3904-494B-9A8A-0D020CC3F51C}" presName="rootComposite2" presStyleCnt="0"/>
      <dgm:spPr/>
    </dgm:pt>
    <dgm:pt modelId="{EBE35661-C8B5-4F36-9219-E9449989C3DF}" type="pres">
      <dgm:prSet presAssocID="{C80B3F3C-3904-494B-9A8A-0D020CC3F51C}" presName="rootText2" presStyleLbl="alignAcc1" presStyleIdx="0" presStyleCnt="0">
        <dgm:presLayoutVars>
          <dgm:chPref val="3"/>
        </dgm:presLayoutVars>
      </dgm:prSet>
      <dgm:spPr/>
    </dgm:pt>
    <dgm:pt modelId="{0830C567-37DD-402C-86A1-AB2F69F206C5}" type="pres">
      <dgm:prSet presAssocID="{C80B3F3C-3904-494B-9A8A-0D020CC3F51C}" presName="topArc2" presStyleLbl="parChTrans1D1" presStyleIdx="32" presStyleCnt="72"/>
      <dgm:spPr/>
    </dgm:pt>
    <dgm:pt modelId="{CB162B74-0E37-4FF0-A2BB-8D9612283623}" type="pres">
      <dgm:prSet presAssocID="{C80B3F3C-3904-494B-9A8A-0D020CC3F51C}" presName="bottomArc2" presStyleLbl="parChTrans1D1" presStyleIdx="33" presStyleCnt="72"/>
      <dgm:spPr/>
    </dgm:pt>
    <dgm:pt modelId="{6DB3E149-F2C1-43BF-AF3E-0C924E2CCE73}" type="pres">
      <dgm:prSet presAssocID="{C80B3F3C-3904-494B-9A8A-0D020CC3F51C}" presName="topConnNode2" presStyleLbl="node3" presStyleIdx="0" presStyleCnt="0"/>
      <dgm:spPr/>
    </dgm:pt>
    <dgm:pt modelId="{BC251F14-3EC1-41CE-ACCC-BD83C8281BC3}" type="pres">
      <dgm:prSet presAssocID="{C80B3F3C-3904-494B-9A8A-0D020CC3F51C}" presName="hierChild4" presStyleCnt="0"/>
      <dgm:spPr/>
    </dgm:pt>
    <dgm:pt modelId="{93C63DF2-CA12-43D7-AD2D-85274345AF40}" type="pres">
      <dgm:prSet presAssocID="{C80B3F3C-3904-494B-9A8A-0D020CC3F51C}" presName="hierChild5" presStyleCnt="0"/>
      <dgm:spPr/>
    </dgm:pt>
    <dgm:pt modelId="{216B5C55-F948-416B-B3CF-8C570EE95E78}" type="pres">
      <dgm:prSet presAssocID="{1AF5B3FC-402F-48A2-8DA0-AF88CB5B00A3}" presName="Name28" presStyleLbl="parChTrans1D3" presStyleIdx="13" presStyleCnt="30"/>
      <dgm:spPr/>
    </dgm:pt>
    <dgm:pt modelId="{80E15257-BE73-40C6-8CE6-A631F5E1C085}" type="pres">
      <dgm:prSet presAssocID="{F4B71449-DBB7-4B1A-9444-CD14619E4BC4}" presName="hierRoot2" presStyleCnt="0">
        <dgm:presLayoutVars>
          <dgm:hierBranch val="init"/>
        </dgm:presLayoutVars>
      </dgm:prSet>
      <dgm:spPr/>
    </dgm:pt>
    <dgm:pt modelId="{68C6C2CF-2CAD-4699-B72B-62379C28E4BB}" type="pres">
      <dgm:prSet presAssocID="{F4B71449-DBB7-4B1A-9444-CD14619E4BC4}" presName="rootComposite2" presStyleCnt="0"/>
      <dgm:spPr/>
    </dgm:pt>
    <dgm:pt modelId="{5FC310C1-06B1-4183-8DB5-599E4E5317A2}" type="pres">
      <dgm:prSet presAssocID="{F4B71449-DBB7-4B1A-9444-CD14619E4BC4}" presName="rootText2" presStyleLbl="alignAcc1" presStyleIdx="0" presStyleCnt="0">
        <dgm:presLayoutVars>
          <dgm:chPref val="3"/>
        </dgm:presLayoutVars>
      </dgm:prSet>
      <dgm:spPr/>
    </dgm:pt>
    <dgm:pt modelId="{8F3B875F-0299-4D7F-A400-D54DE2C77FA2}" type="pres">
      <dgm:prSet presAssocID="{F4B71449-DBB7-4B1A-9444-CD14619E4BC4}" presName="topArc2" presStyleLbl="parChTrans1D1" presStyleIdx="34" presStyleCnt="72"/>
      <dgm:spPr/>
    </dgm:pt>
    <dgm:pt modelId="{155F258D-69BE-4782-9382-376FFBF3ABE0}" type="pres">
      <dgm:prSet presAssocID="{F4B71449-DBB7-4B1A-9444-CD14619E4BC4}" presName="bottomArc2" presStyleLbl="parChTrans1D1" presStyleIdx="35" presStyleCnt="72"/>
      <dgm:spPr/>
    </dgm:pt>
    <dgm:pt modelId="{C2505432-0FFB-4CB8-8924-C82C326B3632}" type="pres">
      <dgm:prSet presAssocID="{F4B71449-DBB7-4B1A-9444-CD14619E4BC4}" presName="topConnNode2" presStyleLbl="node3" presStyleIdx="0" presStyleCnt="0"/>
      <dgm:spPr/>
    </dgm:pt>
    <dgm:pt modelId="{02483191-0917-4D34-AE2F-54C03972EA5D}" type="pres">
      <dgm:prSet presAssocID="{F4B71449-DBB7-4B1A-9444-CD14619E4BC4}" presName="hierChild4" presStyleCnt="0"/>
      <dgm:spPr/>
    </dgm:pt>
    <dgm:pt modelId="{E74AA8A7-D83C-4D7A-8050-7BC77CE2AEC5}" type="pres">
      <dgm:prSet presAssocID="{F4B71449-DBB7-4B1A-9444-CD14619E4BC4}" presName="hierChild5" presStyleCnt="0"/>
      <dgm:spPr/>
    </dgm:pt>
    <dgm:pt modelId="{24A8B4A7-D0F1-44DF-899B-1860F0B39A06}" type="pres">
      <dgm:prSet presAssocID="{FB572DAC-4403-4147-B7FB-DFC603E86AE2}" presName="Name28" presStyleLbl="parChTrans1D3" presStyleIdx="14" presStyleCnt="30"/>
      <dgm:spPr/>
    </dgm:pt>
    <dgm:pt modelId="{3CBA3992-4725-41A5-94A7-2CD03D526D60}" type="pres">
      <dgm:prSet presAssocID="{26B02180-2019-4254-B702-B11F90617D56}" presName="hierRoot2" presStyleCnt="0">
        <dgm:presLayoutVars>
          <dgm:hierBranch val="init"/>
        </dgm:presLayoutVars>
      </dgm:prSet>
      <dgm:spPr/>
    </dgm:pt>
    <dgm:pt modelId="{95986F5C-238B-4A96-821F-56E633DC8EDF}" type="pres">
      <dgm:prSet presAssocID="{26B02180-2019-4254-B702-B11F90617D56}" presName="rootComposite2" presStyleCnt="0"/>
      <dgm:spPr/>
    </dgm:pt>
    <dgm:pt modelId="{6039841C-7FAC-448B-82D1-17C2FC133442}" type="pres">
      <dgm:prSet presAssocID="{26B02180-2019-4254-B702-B11F90617D56}" presName="rootText2" presStyleLbl="alignAcc1" presStyleIdx="0" presStyleCnt="0">
        <dgm:presLayoutVars>
          <dgm:chPref val="3"/>
        </dgm:presLayoutVars>
      </dgm:prSet>
      <dgm:spPr/>
    </dgm:pt>
    <dgm:pt modelId="{082DEBCB-2256-446D-A2BF-6EC120D611FE}" type="pres">
      <dgm:prSet presAssocID="{26B02180-2019-4254-B702-B11F90617D56}" presName="topArc2" presStyleLbl="parChTrans1D1" presStyleIdx="36" presStyleCnt="72"/>
      <dgm:spPr/>
    </dgm:pt>
    <dgm:pt modelId="{BA03DD3D-38D1-46E8-9423-EC5E3C708160}" type="pres">
      <dgm:prSet presAssocID="{26B02180-2019-4254-B702-B11F90617D56}" presName="bottomArc2" presStyleLbl="parChTrans1D1" presStyleIdx="37" presStyleCnt="72"/>
      <dgm:spPr/>
    </dgm:pt>
    <dgm:pt modelId="{C9FBBC11-33FF-4CE5-8CEF-D2935935B328}" type="pres">
      <dgm:prSet presAssocID="{26B02180-2019-4254-B702-B11F90617D56}" presName="topConnNode2" presStyleLbl="node3" presStyleIdx="0" presStyleCnt="0"/>
      <dgm:spPr/>
    </dgm:pt>
    <dgm:pt modelId="{5328E064-410D-407B-B2D4-47BDAE8DE23D}" type="pres">
      <dgm:prSet presAssocID="{26B02180-2019-4254-B702-B11F90617D56}" presName="hierChild4" presStyleCnt="0"/>
      <dgm:spPr/>
    </dgm:pt>
    <dgm:pt modelId="{7D5934CF-19F8-474D-A68E-5A77FED1852B}" type="pres">
      <dgm:prSet presAssocID="{26B02180-2019-4254-B702-B11F90617D56}" presName="hierChild5" presStyleCnt="0"/>
      <dgm:spPr/>
    </dgm:pt>
    <dgm:pt modelId="{3A927591-8343-48D2-B305-7097390653F1}" type="pres">
      <dgm:prSet presAssocID="{F3C18E81-0314-481C-BDC6-388BD347C411}" presName="Name28" presStyleLbl="parChTrans1D3" presStyleIdx="15" presStyleCnt="30"/>
      <dgm:spPr/>
    </dgm:pt>
    <dgm:pt modelId="{4F351228-5058-450A-A5B9-7DB84CE0DED9}" type="pres">
      <dgm:prSet presAssocID="{10B83B9E-CD46-4A0E-9250-FEFBB625EB09}" presName="hierRoot2" presStyleCnt="0">
        <dgm:presLayoutVars>
          <dgm:hierBranch val="init"/>
        </dgm:presLayoutVars>
      </dgm:prSet>
      <dgm:spPr/>
    </dgm:pt>
    <dgm:pt modelId="{EAEF368A-9336-4C06-A7DB-EB8E2EFE9EE1}" type="pres">
      <dgm:prSet presAssocID="{10B83B9E-CD46-4A0E-9250-FEFBB625EB09}" presName="rootComposite2" presStyleCnt="0"/>
      <dgm:spPr/>
    </dgm:pt>
    <dgm:pt modelId="{31228B0A-32A9-4198-B07C-7C0AFE87CD95}" type="pres">
      <dgm:prSet presAssocID="{10B83B9E-CD46-4A0E-9250-FEFBB625EB09}" presName="rootText2" presStyleLbl="alignAcc1" presStyleIdx="0" presStyleCnt="0">
        <dgm:presLayoutVars>
          <dgm:chPref val="3"/>
        </dgm:presLayoutVars>
      </dgm:prSet>
      <dgm:spPr/>
    </dgm:pt>
    <dgm:pt modelId="{9FEAE119-CD2E-4108-89CC-A54F19735917}" type="pres">
      <dgm:prSet presAssocID="{10B83B9E-CD46-4A0E-9250-FEFBB625EB09}" presName="topArc2" presStyleLbl="parChTrans1D1" presStyleIdx="38" presStyleCnt="72"/>
      <dgm:spPr/>
    </dgm:pt>
    <dgm:pt modelId="{99FD033B-A359-4886-A57B-614058E3CFB9}" type="pres">
      <dgm:prSet presAssocID="{10B83B9E-CD46-4A0E-9250-FEFBB625EB09}" presName="bottomArc2" presStyleLbl="parChTrans1D1" presStyleIdx="39" presStyleCnt="72"/>
      <dgm:spPr/>
    </dgm:pt>
    <dgm:pt modelId="{D28D24D2-5B08-4631-9A11-755DB1FCA687}" type="pres">
      <dgm:prSet presAssocID="{10B83B9E-CD46-4A0E-9250-FEFBB625EB09}" presName="topConnNode2" presStyleLbl="node3" presStyleIdx="0" presStyleCnt="0"/>
      <dgm:spPr/>
    </dgm:pt>
    <dgm:pt modelId="{38747F37-B114-4BE6-875E-C1BC35ABA827}" type="pres">
      <dgm:prSet presAssocID="{10B83B9E-CD46-4A0E-9250-FEFBB625EB09}" presName="hierChild4" presStyleCnt="0"/>
      <dgm:spPr/>
    </dgm:pt>
    <dgm:pt modelId="{F3884B9F-8CD9-44A4-9B6E-9A18291A7D98}" type="pres">
      <dgm:prSet presAssocID="{10B83B9E-CD46-4A0E-9250-FEFBB625EB09}" presName="hierChild5" presStyleCnt="0"/>
      <dgm:spPr/>
    </dgm:pt>
    <dgm:pt modelId="{D187C3E3-B10C-4388-9257-B2BE20DDF42B}" type="pres">
      <dgm:prSet presAssocID="{0A278DBD-F47F-4F41-926D-7C49C3C12E4E}" presName="Name28" presStyleLbl="parChTrans1D3" presStyleIdx="16" presStyleCnt="30"/>
      <dgm:spPr/>
    </dgm:pt>
    <dgm:pt modelId="{A89037A3-89EC-43DA-818B-6B05FA6D7B42}" type="pres">
      <dgm:prSet presAssocID="{91995C72-FEFC-443E-BCA2-024CF3B35235}" presName="hierRoot2" presStyleCnt="0">
        <dgm:presLayoutVars>
          <dgm:hierBranch val="init"/>
        </dgm:presLayoutVars>
      </dgm:prSet>
      <dgm:spPr/>
    </dgm:pt>
    <dgm:pt modelId="{C060EE89-E7E1-4469-B828-44008F8645EE}" type="pres">
      <dgm:prSet presAssocID="{91995C72-FEFC-443E-BCA2-024CF3B35235}" presName="rootComposite2" presStyleCnt="0"/>
      <dgm:spPr/>
    </dgm:pt>
    <dgm:pt modelId="{D7EF98A9-B005-4118-8B8B-B823089FEA58}" type="pres">
      <dgm:prSet presAssocID="{91995C72-FEFC-443E-BCA2-024CF3B35235}" presName="rootText2" presStyleLbl="alignAcc1" presStyleIdx="0" presStyleCnt="0">
        <dgm:presLayoutVars>
          <dgm:chPref val="3"/>
        </dgm:presLayoutVars>
      </dgm:prSet>
      <dgm:spPr/>
    </dgm:pt>
    <dgm:pt modelId="{CF74E6AA-24F3-4AF8-8AA7-054954326BC6}" type="pres">
      <dgm:prSet presAssocID="{91995C72-FEFC-443E-BCA2-024CF3B35235}" presName="topArc2" presStyleLbl="parChTrans1D1" presStyleIdx="40" presStyleCnt="72"/>
      <dgm:spPr/>
    </dgm:pt>
    <dgm:pt modelId="{D9826CF6-79FB-4001-A4D3-5799805DE95D}" type="pres">
      <dgm:prSet presAssocID="{91995C72-FEFC-443E-BCA2-024CF3B35235}" presName="bottomArc2" presStyleLbl="parChTrans1D1" presStyleIdx="41" presStyleCnt="72"/>
      <dgm:spPr/>
    </dgm:pt>
    <dgm:pt modelId="{5A643E9E-9488-4CC4-B9CA-2A477CE4AC81}" type="pres">
      <dgm:prSet presAssocID="{91995C72-FEFC-443E-BCA2-024CF3B35235}" presName="topConnNode2" presStyleLbl="node3" presStyleIdx="0" presStyleCnt="0"/>
      <dgm:spPr/>
    </dgm:pt>
    <dgm:pt modelId="{DC17EBDE-7A1A-4B69-96BA-8381C20473DF}" type="pres">
      <dgm:prSet presAssocID="{91995C72-FEFC-443E-BCA2-024CF3B35235}" presName="hierChild4" presStyleCnt="0"/>
      <dgm:spPr/>
    </dgm:pt>
    <dgm:pt modelId="{E0D56CF0-D33E-472C-9A3C-B659A996B61F}" type="pres">
      <dgm:prSet presAssocID="{91995C72-FEFC-443E-BCA2-024CF3B35235}" presName="hierChild5" presStyleCnt="0"/>
      <dgm:spPr/>
    </dgm:pt>
    <dgm:pt modelId="{E04EE186-1923-43FE-AF42-F2E7E68B87DA}" type="pres">
      <dgm:prSet presAssocID="{CC965AAB-BC9D-4DA8-9F95-45ADBDCD8921}" presName="Name28" presStyleLbl="parChTrans1D3" presStyleIdx="17" presStyleCnt="30"/>
      <dgm:spPr/>
    </dgm:pt>
    <dgm:pt modelId="{80B4E88D-A7EB-4F28-B65F-68ACB4013C2D}" type="pres">
      <dgm:prSet presAssocID="{F5C88422-BB8E-4332-AC3C-01F63FA66B1C}" presName="hierRoot2" presStyleCnt="0">
        <dgm:presLayoutVars>
          <dgm:hierBranch val="init"/>
        </dgm:presLayoutVars>
      </dgm:prSet>
      <dgm:spPr/>
    </dgm:pt>
    <dgm:pt modelId="{944AEBDF-2E07-4A61-8EEA-7994F606611D}" type="pres">
      <dgm:prSet presAssocID="{F5C88422-BB8E-4332-AC3C-01F63FA66B1C}" presName="rootComposite2" presStyleCnt="0"/>
      <dgm:spPr/>
    </dgm:pt>
    <dgm:pt modelId="{56C47C11-8CB0-47E0-8499-FA51C0F5A8D0}" type="pres">
      <dgm:prSet presAssocID="{F5C88422-BB8E-4332-AC3C-01F63FA66B1C}" presName="rootText2" presStyleLbl="alignAcc1" presStyleIdx="0" presStyleCnt="0">
        <dgm:presLayoutVars>
          <dgm:chPref val="3"/>
        </dgm:presLayoutVars>
      </dgm:prSet>
      <dgm:spPr/>
    </dgm:pt>
    <dgm:pt modelId="{56E83A26-FE33-4701-B5BB-E1A089A1C47F}" type="pres">
      <dgm:prSet presAssocID="{F5C88422-BB8E-4332-AC3C-01F63FA66B1C}" presName="topArc2" presStyleLbl="parChTrans1D1" presStyleIdx="42" presStyleCnt="72"/>
      <dgm:spPr/>
    </dgm:pt>
    <dgm:pt modelId="{81F82ED7-2E48-48EA-A17C-893DC1C8779D}" type="pres">
      <dgm:prSet presAssocID="{F5C88422-BB8E-4332-AC3C-01F63FA66B1C}" presName="bottomArc2" presStyleLbl="parChTrans1D1" presStyleIdx="43" presStyleCnt="72"/>
      <dgm:spPr/>
    </dgm:pt>
    <dgm:pt modelId="{A192632E-1868-41D1-8B4C-EA455932E3D5}" type="pres">
      <dgm:prSet presAssocID="{F5C88422-BB8E-4332-AC3C-01F63FA66B1C}" presName="topConnNode2" presStyleLbl="node3" presStyleIdx="0" presStyleCnt="0"/>
      <dgm:spPr/>
    </dgm:pt>
    <dgm:pt modelId="{625A555B-3C4E-4208-A4C7-A2FE58D24CD7}" type="pres">
      <dgm:prSet presAssocID="{F5C88422-BB8E-4332-AC3C-01F63FA66B1C}" presName="hierChild4" presStyleCnt="0"/>
      <dgm:spPr/>
    </dgm:pt>
    <dgm:pt modelId="{CE1A680A-6E2D-4490-8306-E68303A8E3CE}" type="pres">
      <dgm:prSet presAssocID="{F5C88422-BB8E-4332-AC3C-01F63FA66B1C}" presName="hierChild5" presStyleCnt="0"/>
      <dgm:spPr/>
    </dgm:pt>
    <dgm:pt modelId="{6A0C83FF-A865-4A38-8600-AA86D569728B}" type="pres">
      <dgm:prSet presAssocID="{AA098239-1C48-4051-A2DA-44563DF0CE20}" presName="hierChild5" presStyleCnt="0"/>
      <dgm:spPr/>
    </dgm:pt>
    <dgm:pt modelId="{4DB30C45-27DD-409D-AC22-4AB196E7EF2C}" type="pres">
      <dgm:prSet presAssocID="{B858AAE7-96EC-4F6E-94B5-894503C10202}" presName="Name28" presStyleLbl="parChTrans1D2" presStyleIdx="3" presStyleCnt="5"/>
      <dgm:spPr/>
    </dgm:pt>
    <dgm:pt modelId="{B1385B8A-D5D5-41A4-A2CC-EE6465E97753}" type="pres">
      <dgm:prSet presAssocID="{020E4090-3A41-4883-B82C-E9D4390081B8}" presName="hierRoot2" presStyleCnt="0">
        <dgm:presLayoutVars>
          <dgm:hierBranch val="init"/>
        </dgm:presLayoutVars>
      </dgm:prSet>
      <dgm:spPr/>
    </dgm:pt>
    <dgm:pt modelId="{3B92794E-FE94-4CBA-9FD1-DF82168DB8AF}" type="pres">
      <dgm:prSet presAssocID="{020E4090-3A41-4883-B82C-E9D4390081B8}" presName="rootComposite2" presStyleCnt="0"/>
      <dgm:spPr/>
    </dgm:pt>
    <dgm:pt modelId="{E3601D6F-EA80-40D0-A573-4AB6016513B6}" type="pres">
      <dgm:prSet presAssocID="{020E4090-3A41-4883-B82C-E9D4390081B8}" presName="rootText2" presStyleLbl="alignAcc1" presStyleIdx="0" presStyleCnt="0">
        <dgm:presLayoutVars>
          <dgm:chPref val="3"/>
        </dgm:presLayoutVars>
      </dgm:prSet>
      <dgm:spPr/>
    </dgm:pt>
    <dgm:pt modelId="{55C41363-7C21-4A3C-AC62-4DE1ACD50375}" type="pres">
      <dgm:prSet presAssocID="{020E4090-3A41-4883-B82C-E9D4390081B8}" presName="topArc2" presStyleLbl="parChTrans1D1" presStyleIdx="44" presStyleCnt="72"/>
      <dgm:spPr/>
    </dgm:pt>
    <dgm:pt modelId="{C4216B7A-4018-4760-A12E-526A5670A918}" type="pres">
      <dgm:prSet presAssocID="{020E4090-3A41-4883-B82C-E9D4390081B8}" presName="bottomArc2" presStyleLbl="parChTrans1D1" presStyleIdx="45" presStyleCnt="72"/>
      <dgm:spPr/>
    </dgm:pt>
    <dgm:pt modelId="{C4F6DF8D-3C6A-4BC8-BA1F-AEC1700ED48B}" type="pres">
      <dgm:prSet presAssocID="{020E4090-3A41-4883-B82C-E9D4390081B8}" presName="topConnNode2" presStyleLbl="node2" presStyleIdx="0" presStyleCnt="0"/>
      <dgm:spPr/>
    </dgm:pt>
    <dgm:pt modelId="{F0ED09DC-8C03-4CDD-B234-BA262BDE3FB5}" type="pres">
      <dgm:prSet presAssocID="{020E4090-3A41-4883-B82C-E9D4390081B8}" presName="hierChild4" presStyleCnt="0"/>
      <dgm:spPr/>
    </dgm:pt>
    <dgm:pt modelId="{B549C364-DA63-4B62-8691-0499BF561B4C}" type="pres">
      <dgm:prSet presAssocID="{CC00B2BA-E1D9-4C12-8D72-19C6FF9076E6}" presName="Name28" presStyleLbl="parChTrans1D3" presStyleIdx="18" presStyleCnt="30"/>
      <dgm:spPr/>
    </dgm:pt>
    <dgm:pt modelId="{91DB957B-0B8A-4B04-9A1E-87E9A7C1A506}" type="pres">
      <dgm:prSet presAssocID="{22B6C531-9EC9-4F14-8804-F7DBD5B721E7}" presName="hierRoot2" presStyleCnt="0">
        <dgm:presLayoutVars>
          <dgm:hierBranch val="init"/>
        </dgm:presLayoutVars>
      </dgm:prSet>
      <dgm:spPr/>
    </dgm:pt>
    <dgm:pt modelId="{E8E28BC4-654A-4990-854F-012D7B28463E}" type="pres">
      <dgm:prSet presAssocID="{22B6C531-9EC9-4F14-8804-F7DBD5B721E7}" presName="rootComposite2" presStyleCnt="0"/>
      <dgm:spPr/>
    </dgm:pt>
    <dgm:pt modelId="{1B87F445-6594-4B2A-9741-E4C8BC09A63D}" type="pres">
      <dgm:prSet presAssocID="{22B6C531-9EC9-4F14-8804-F7DBD5B721E7}" presName="rootText2" presStyleLbl="alignAcc1" presStyleIdx="0" presStyleCnt="0">
        <dgm:presLayoutVars>
          <dgm:chPref val="3"/>
        </dgm:presLayoutVars>
      </dgm:prSet>
      <dgm:spPr/>
    </dgm:pt>
    <dgm:pt modelId="{C2258538-C7D0-49B3-905D-111F1020E196}" type="pres">
      <dgm:prSet presAssocID="{22B6C531-9EC9-4F14-8804-F7DBD5B721E7}" presName="topArc2" presStyleLbl="parChTrans1D1" presStyleIdx="46" presStyleCnt="72"/>
      <dgm:spPr/>
    </dgm:pt>
    <dgm:pt modelId="{B18A99E3-21CE-4B58-84E5-5F1705230CD7}" type="pres">
      <dgm:prSet presAssocID="{22B6C531-9EC9-4F14-8804-F7DBD5B721E7}" presName="bottomArc2" presStyleLbl="parChTrans1D1" presStyleIdx="47" presStyleCnt="72"/>
      <dgm:spPr/>
    </dgm:pt>
    <dgm:pt modelId="{49EF74AA-013D-486A-A1F9-615E76BB7780}" type="pres">
      <dgm:prSet presAssocID="{22B6C531-9EC9-4F14-8804-F7DBD5B721E7}" presName="topConnNode2" presStyleLbl="node3" presStyleIdx="0" presStyleCnt="0"/>
      <dgm:spPr/>
    </dgm:pt>
    <dgm:pt modelId="{B65B244D-1959-49AA-B8F4-43357CC5F5B9}" type="pres">
      <dgm:prSet presAssocID="{22B6C531-9EC9-4F14-8804-F7DBD5B721E7}" presName="hierChild4" presStyleCnt="0"/>
      <dgm:spPr/>
    </dgm:pt>
    <dgm:pt modelId="{36327501-993B-46A9-B49A-06A0F860B6C6}" type="pres">
      <dgm:prSet presAssocID="{22B6C531-9EC9-4F14-8804-F7DBD5B721E7}" presName="hierChild5" presStyleCnt="0"/>
      <dgm:spPr/>
    </dgm:pt>
    <dgm:pt modelId="{BAF6164A-E5A8-4F9D-B430-9EDE1CED6112}" type="pres">
      <dgm:prSet presAssocID="{956212FD-9758-435B-925A-E7D3EF06050A}" presName="Name28" presStyleLbl="parChTrans1D3" presStyleIdx="19" presStyleCnt="30"/>
      <dgm:spPr/>
    </dgm:pt>
    <dgm:pt modelId="{C5131DE4-2B31-4020-BD7A-664D0F414B55}" type="pres">
      <dgm:prSet presAssocID="{357500A2-F3FC-49EF-80D9-7EB7BD1ED489}" presName="hierRoot2" presStyleCnt="0">
        <dgm:presLayoutVars>
          <dgm:hierBranch val="init"/>
        </dgm:presLayoutVars>
      </dgm:prSet>
      <dgm:spPr/>
    </dgm:pt>
    <dgm:pt modelId="{744B3E77-FD26-47BA-8924-FDC75DA9B9E5}" type="pres">
      <dgm:prSet presAssocID="{357500A2-F3FC-49EF-80D9-7EB7BD1ED489}" presName="rootComposite2" presStyleCnt="0"/>
      <dgm:spPr/>
    </dgm:pt>
    <dgm:pt modelId="{C03D8A49-4D43-49DF-9B9F-77427981581F}" type="pres">
      <dgm:prSet presAssocID="{357500A2-F3FC-49EF-80D9-7EB7BD1ED489}" presName="rootText2" presStyleLbl="alignAcc1" presStyleIdx="0" presStyleCnt="0">
        <dgm:presLayoutVars>
          <dgm:chPref val="3"/>
        </dgm:presLayoutVars>
      </dgm:prSet>
      <dgm:spPr/>
    </dgm:pt>
    <dgm:pt modelId="{4918D81A-7BD9-43CC-99CA-35BA6ADC0C14}" type="pres">
      <dgm:prSet presAssocID="{357500A2-F3FC-49EF-80D9-7EB7BD1ED489}" presName="topArc2" presStyleLbl="parChTrans1D1" presStyleIdx="48" presStyleCnt="72"/>
      <dgm:spPr/>
    </dgm:pt>
    <dgm:pt modelId="{4A8908D6-718C-41C5-80D5-CA94F3731A61}" type="pres">
      <dgm:prSet presAssocID="{357500A2-F3FC-49EF-80D9-7EB7BD1ED489}" presName="bottomArc2" presStyleLbl="parChTrans1D1" presStyleIdx="49" presStyleCnt="72"/>
      <dgm:spPr/>
    </dgm:pt>
    <dgm:pt modelId="{BA496D16-A6A7-4067-A5EB-BC66330981A5}" type="pres">
      <dgm:prSet presAssocID="{357500A2-F3FC-49EF-80D9-7EB7BD1ED489}" presName="topConnNode2" presStyleLbl="node3" presStyleIdx="0" presStyleCnt="0"/>
      <dgm:spPr/>
    </dgm:pt>
    <dgm:pt modelId="{3C1729C8-32BD-41D4-820E-A3D8023EF937}" type="pres">
      <dgm:prSet presAssocID="{357500A2-F3FC-49EF-80D9-7EB7BD1ED489}" presName="hierChild4" presStyleCnt="0"/>
      <dgm:spPr/>
    </dgm:pt>
    <dgm:pt modelId="{DF9BB855-4683-471C-AF5B-EC4E458CB3C0}" type="pres">
      <dgm:prSet presAssocID="{357500A2-F3FC-49EF-80D9-7EB7BD1ED489}" presName="hierChild5" presStyleCnt="0"/>
      <dgm:spPr/>
    </dgm:pt>
    <dgm:pt modelId="{8BA9D7E9-5DFA-4EF9-9964-595B50D6EB73}" type="pres">
      <dgm:prSet presAssocID="{C0C11E59-11BF-4A5A-A4B3-1B72E04BC2F8}" presName="Name28" presStyleLbl="parChTrans1D3" presStyleIdx="20" presStyleCnt="30"/>
      <dgm:spPr/>
    </dgm:pt>
    <dgm:pt modelId="{46AC5D16-69A4-41C1-8CCD-1BB86D8105AC}" type="pres">
      <dgm:prSet presAssocID="{CE519CFC-0559-4EF0-AFAB-C20425CB5091}" presName="hierRoot2" presStyleCnt="0">
        <dgm:presLayoutVars>
          <dgm:hierBranch val="init"/>
        </dgm:presLayoutVars>
      </dgm:prSet>
      <dgm:spPr/>
    </dgm:pt>
    <dgm:pt modelId="{20EEF9EC-F811-49CD-84C3-1234F72A3D0C}" type="pres">
      <dgm:prSet presAssocID="{CE519CFC-0559-4EF0-AFAB-C20425CB5091}" presName="rootComposite2" presStyleCnt="0"/>
      <dgm:spPr/>
    </dgm:pt>
    <dgm:pt modelId="{C74A3A81-3647-472A-82DA-A3F918AE46F8}" type="pres">
      <dgm:prSet presAssocID="{CE519CFC-0559-4EF0-AFAB-C20425CB5091}" presName="rootText2" presStyleLbl="alignAcc1" presStyleIdx="0" presStyleCnt="0">
        <dgm:presLayoutVars>
          <dgm:chPref val="3"/>
        </dgm:presLayoutVars>
      </dgm:prSet>
      <dgm:spPr/>
    </dgm:pt>
    <dgm:pt modelId="{12F7D366-3599-4DD6-8F5D-63E2BFC79758}" type="pres">
      <dgm:prSet presAssocID="{CE519CFC-0559-4EF0-AFAB-C20425CB5091}" presName="topArc2" presStyleLbl="parChTrans1D1" presStyleIdx="50" presStyleCnt="72"/>
      <dgm:spPr/>
    </dgm:pt>
    <dgm:pt modelId="{0B5A09C8-8BC9-4696-B1E3-E1EF7AF57C34}" type="pres">
      <dgm:prSet presAssocID="{CE519CFC-0559-4EF0-AFAB-C20425CB5091}" presName="bottomArc2" presStyleLbl="parChTrans1D1" presStyleIdx="51" presStyleCnt="72"/>
      <dgm:spPr/>
    </dgm:pt>
    <dgm:pt modelId="{00D5336E-D022-45C8-9117-57D0B23E51A7}" type="pres">
      <dgm:prSet presAssocID="{CE519CFC-0559-4EF0-AFAB-C20425CB5091}" presName="topConnNode2" presStyleLbl="node3" presStyleIdx="0" presStyleCnt="0"/>
      <dgm:spPr/>
    </dgm:pt>
    <dgm:pt modelId="{312AB69A-36F8-4FD9-9968-A265AAB66891}" type="pres">
      <dgm:prSet presAssocID="{CE519CFC-0559-4EF0-AFAB-C20425CB5091}" presName="hierChild4" presStyleCnt="0"/>
      <dgm:spPr/>
    </dgm:pt>
    <dgm:pt modelId="{C0EEA3B3-71EF-4992-8009-323B78C27810}" type="pres">
      <dgm:prSet presAssocID="{CE519CFC-0559-4EF0-AFAB-C20425CB5091}" presName="hierChild5" presStyleCnt="0"/>
      <dgm:spPr/>
    </dgm:pt>
    <dgm:pt modelId="{0487531E-323E-48C7-AC45-CA77CC3970A1}" type="pres">
      <dgm:prSet presAssocID="{AF8F965A-AAE9-4C53-BBA6-B1362A8D248A}" presName="Name28" presStyleLbl="parChTrans1D3" presStyleIdx="21" presStyleCnt="30"/>
      <dgm:spPr/>
    </dgm:pt>
    <dgm:pt modelId="{397C242C-BF23-45D8-8229-536F467696B4}" type="pres">
      <dgm:prSet presAssocID="{C7264BD0-E47E-4041-9B85-747869F4D3F9}" presName="hierRoot2" presStyleCnt="0">
        <dgm:presLayoutVars>
          <dgm:hierBranch val="init"/>
        </dgm:presLayoutVars>
      </dgm:prSet>
      <dgm:spPr/>
    </dgm:pt>
    <dgm:pt modelId="{B65CFA13-4ABD-4F29-A4CD-91B1F702F38A}" type="pres">
      <dgm:prSet presAssocID="{C7264BD0-E47E-4041-9B85-747869F4D3F9}" presName="rootComposite2" presStyleCnt="0"/>
      <dgm:spPr/>
    </dgm:pt>
    <dgm:pt modelId="{6ECD3E01-BB1C-41A2-8381-95C85A80B010}" type="pres">
      <dgm:prSet presAssocID="{C7264BD0-E47E-4041-9B85-747869F4D3F9}" presName="rootText2" presStyleLbl="alignAcc1" presStyleIdx="0" presStyleCnt="0">
        <dgm:presLayoutVars>
          <dgm:chPref val="3"/>
        </dgm:presLayoutVars>
      </dgm:prSet>
      <dgm:spPr/>
    </dgm:pt>
    <dgm:pt modelId="{9787680F-FB51-4679-AEC8-956476CF5461}" type="pres">
      <dgm:prSet presAssocID="{C7264BD0-E47E-4041-9B85-747869F4D3F9}" presName="topArc2" presStyleLbl="parChTrans1D1" presStyleIdx="52" presStyleCnt="72"/>
      <dgm:spPr/>
    </dgm:pt>
    <dgm:pt modelId="{55B3F5C4-2EA0-4311-ABD8-35899969EFD0}" type="pres">
      <dgm:prSet presAssocID="{C7264BD0-E47E-4041-9B85-747869F4D3F9}" presName="bottomArc2" presStyleLbl="parChTrans1D1" presStyleIdx="53" presStyleCnt="72"/>
      <dgm:spPr/>
    </dgm:pt>
    <dgm:pt modelId="{AD297D50-D5A0-4122-B6DF-0B83DA517059}" type="pres">
      <dgm:prSet presAssocID="{C7264BD0-E47E-4041-9B85-747869F4D3F9}" presName="topConnNode2" presStyleLbl="node3" presStyleIdx="0" presStyleCnt="0"/>
      <dgm:spPr/>
    </dgm:pt>
    <dgm:pt modelId="{2186D9EB-B342-47B2-851D-B642F2F2EBAC}" type="pres">
      <dgm:prSet presAssocID="{C7264BD0-E47E-4041-9B85-747869F4D3F9}" presName="hierChild4" presStyleCnt="0"/>
      <dgm:spPr/>
    </dgm:pt>
    <dgm:pt modelId="{8C8BB09C-9339-455C-8149-09E192685B59}" type="pres">
      <dgm:prSet presAssocID="{C7264BD0-E47E-4041-9B85-747869F4D3F9}" presName="hierChild5" presStyleCnt="0"/>
      <dgm:spPr/>
    </dgm:pt>
    <dgm:pt modelId="{3431C003-FBCF-4809-80D9-C024639CB37A}" type="pres">
      <dgm:prSet presAssocID="{4A862351-691C-4796-90A4-8500FCA523C0}" presName="Name28" presStyleLbl="parChTrans1D3" presStyleIdx="22" presStyleCnt="30"/>
      <dgm:spPr/>
    </dgm:pt>
    <dgm:pt modelId="{25FCD501-35EE-472E-A44A-F8C1254235A0}" type="pres">
      <dgm:prSet presAssocID="{F740DE24-BCD4-43BD-A94B-D7AF74464910}" presName="hierRoot2" presStyleCnt="0">
        <dgm:presLayoutVars>
          <dgm:hierBranch val="init"/>
        </dgm:presLayoutVars>
      </dgm:prSet>
      <dgm:spPr/>
    </dgm:pt>
    <dgm:pt modelId="{6EC5CA9D-C514-4087-AD8B-B9FBCC34AFAF}" type="pres">
      <dgm:prSet presAssocID="{F740DE24-BCD4-43BD-A94B-D7AF74464910}" presName="rootComposite2" presStyleCnt="0"/>
      <dgm:spPr/>
    </dgm:pt>
    <dgm:pt modelId="{D403CEA2-E00B-4F9B-9F21-F09C8C3BEC25}" type="pres">
      <dgm:prSet presAssocID="{F740DE24-BCD4-43BD-A94B-D7AF74464910}" presName="rootText2" presStyleLbl="alignAcc1" presStyleIdx="0" presStyleCnt="0">
        <dgm:presLayoutVars>
          <dgm:chPref val="3"/>
        </dgm:presLayoutVars>
      </dgm:prSet>
      <dgm:spPr/>
    </dgm:pt>
    <dgm:pt modelId="{86481246-D736-435A-8173-FC02B3222C46}" type="pres">
      <dgm:prSet presAssocID="{F740DE24-BCD4-43BD-A94B-D7AF74464910}" presName="topArc2" presStyleLbl="parChTrans1D1" presStyleIdx="54" presStyleCnt="72"/>
      <dgm:spPr/>
    </dgm:pt>
    <dgm:pt modelId="{14047CF8-B0E5-41D6-AAE0-777927C4B32B}" type="pres">
      <dgm:prSet presAssocID="{F740DE24-BCD4-43BD-A94B-D7AF74464910}" presName="bottomArc2" presStyleLbl="parChTrans1D1" presStyleIdx="55" presStyleCnt="72"/>
      <dgm:spPr/>
    </dgm:pt>
    <dgm:pt modelId="{B6431D94-5C2C-440B-B254-CF97017692D6}" type="pres">
      <dgm:prSet presAssocID="{F740DE24-BCD4-43BD-A94B-D7AF74464910}" presName="topConnNode2" presStyleLbl="node3" presStyleIdx="0" presStyleCnt="0"/>
      <dgm:spPr/>
    </dgm:pt>
    <dgm:pt modelId="{51D57ECB-971C-4671-9083-70E635B28C78}" type="pres">
      <dgm:prSet presAssocID="{F740DE24-BCD4-43BD-A94B-D7AF74464910}" presName="hierChild4" presStyleCnt="0"/>
      <dgm:spPr/>
    </dgm:pt>
    <dgm:pt modelId="{F74796B9-F34E-4984-A87A-2FD5B00B4E90}" type="pres">
      <dgm:prSet presAssocID="{F740DE24-BCD4-43BD-A94B-D7AF74464910}" presName="hierChild5" presStyleCnt="0"/>
      <dgm:spPr/>
    </dgm:pt>
    <dgm:pt modelId="{46232DF2-09AF-4590-B3D0-D5AA9389424D}" type="pres">
      <dgm:prSet presAssocID="{BE08C98E-328B-4D36-9605-17167A953FC2}" presName="Name28" presStyleLbl="parChTrans1D3" presStyleIdx="23" presStyleCnt="30"/>
      <dgm:spPr/>
    </dgm:pt>
    <dgm:pt modelId="{0437FEF0-8F11-4835-AAFE-FA668056CCF7}" type="pres">
      <dgm:prSet presAssocID="{CCE4AD33-DF08-431A-8979-91A9F8625B1C}" presName="hierRoot2" presStyleCnt="0">
        <dgm:presLayoutVars>
          <dgm:hierBranch val="init"/>
        </dgm:presLayoutVars>
      </dgm:prSet>
      <dgm:spPr/>
    </dgm:pt>
    <dgm:pt modelId="{542E5FCA-FE1B-471D-8D37-5F4DF334C46E}" type="pres">
      <dgm:prSet presAssocID="{CCE4AD33-DF08-431A-8979-91A9F8625B1C}" presName="rootComposite2" presStyleCnt="0"/>
      <dgm:spPr/>
    </dgm:pt>
    <dgm:pt modelId="{8C7F3601-13B6-413F-8C82-5E4E52250070}" type="pres">
      <dgm:prSet presAssocID="{CCE4AD33-DF08-431A-8979-91A9F8625B1C}" presName="rootText2" presStyleLbl="alignAcc1" presStyleIdx="0" presStyleCnt="0">
        <dgm:presLayoutVars>
          <dgm:chPref val="3"/>
        </dgm:presLayoutVars>
      </dgm:prSet>
      <dgm:spPr/>
    </dgm:pt>
    <dgm:pt modelId="{F5737F46-6FC1-468B-8D3B-BBA95DAE0369}" type="pres">
      <dgm:prSet presAssocID="{CCE4AD33-DF08-431A-8979-91A9F8625B1C}" presName="topArc2" presStyleLbl="parChTrans1D1" presStyleIdx="56" presStyleCnt="72"/>
      <dgm:spPr/>
    </dgm:pt>
    <dgm:pt modelId="{EE52CB4D-C84C-4178-88B9-38C1B8E0B419}" type="pres">
      <dgm:prSet presAssocID="{CCE4AD33-DF08-431A-8979-91A9F8625B1C}" presName="bottomArc2" presStyleLbl="parChTrans1D1" presStyleIdx="57" presStyleCnt="72"/>
      <dgm:spPr/>
    </dgm:pt>
    <dgm:pt modelId="{75F7B1C1-42DD-48D2-8A04-16A4A5086F9E}" type="pres">
      <dgm:prSet presAssocID="{CCE4AD33-DF08-431A-8979-91A9F8625B1C}" presName="topConnNode2" presStyleLbl="node3" presStyleIdx="0" presStyleCnt="0"/>
      <dgm:spPr/>
    </dgm:pt>
    <dgm:pt modelId="{DD817D65-FE4C-4909-98CA-FC027B551277}" type="pres">
      <dgm:prSet presAssocID="{CCE4AD33-DF08-431A-8979-91A9F8625B1C}" presName="hierChild4" presStyleCnt="0"/>
      <dgm:spPr/>
    </dgm:pt>
    <dgm:pt modelId="{C5C4AA60-FA41-48C9-9119-DEC950303130}" type="pres">
      <dgm:prSet presAssocID="{CCE4AD33-DF08-431A-8979-91A9F8625B1C}" presName="hierChild5" presStyleCnt="0"/>
      <dgm:spPr/>
    </dgm:pt>
    <dgm:pt modelId="{F64BFA84-01E8-43B8-A00B-B15E8934D308}" type="pres">
      <dgm:prSet presAssocID="{020E4090-3A41-4883-B82C-E9D4390081B8}" presName="hierChild5" presStyleCnt="0"/>
      <dgm:spPr/>
    </dgm:pt>
    <dgm:pt modelId="{11479DE3-4540-418C-8163-998650986646}" type="pres">
      <dgm:prSet presAssocID="{DB4C3224-ECC7-45D7-8719-BC810CD3543D}" presName="Name28" presStyleLbl="parChTrans1D2" presStyleIdx="4" presStyleCnt="5"/>
      <dgm:spPr/>
    </dgm:pt>
    <dgm:pt modelId="{547FB4B7-DC41-43FA-8890-F9F38120B3A8}" type="pres">
      <dgm:prSet presAssocID="{9B5B4E8C-4D11-4E10-AEA4-ADDC0B2BDB4B}" presName="hierRoot2" presStyleCnt="0">
        <dgm:presLayoutVars>
          <dgm:hierBranch val="init"/>
        </dgm:presLayoutVars>
      </dgm:prSet>
      <dgm:spPr/>
    </dgm:pt>
    <dgm:pt modelId="{58AEC84B-0A80-4703-A258-7A66EB5141FB}" type="pres">
      <dgm:prSet presAssocID="{9B5B4E8C-4D11-4E10-AEA4-ADDC0B2BDB4B}" presName="rootComposite2" presStyleCnt="0"/>
      <dgm:spPr/>
    </dgm:pt>
    <dgm:pt modelId="{DFA15A99-B89F-4176-9165-F0A83F246E95}" type="pres">
      <dgm:prSet presAssocID="{9B5B4E8C-4D11-4E10-AEA4-ADDC0B2BDB4B}" presName="rootText2" presStyleLbl="alignAcc1" presStyleIdx="0" presStyleCnt="0">
        <dgm:presLayoutVars>
          <dgm:chPref val="3"/>
        </dgm:presLayoutVars>
      </dgm:prSet>
      <dgm:spPr/>
    </dgm:pt>
    <dgm:pt modelId="{D3FE8603-3F7E-46F2-B7E7-C63CD6632C17}" type="pres">
      <dgm:prSet presAssocID="{9B5B4E8C-4D11-4E10-AEA4-ADDC0B2BDB4B}" presName="topArc2" presStyleLbl="parChTrans1D1" presStyleIdx="58" presStyleCnt="72"/>
      <dgm:spPr/>
    </dgm:pt>
    <dgm:pt modelId="{B98CA222-89F5-4E95-B051-9863E5914594}" type="pres">
      <dgm:prSet presAssocID="{9B5B4E8C-4D11-4E10-AEA4-ADDC0B2BDB4B}" presName="bottomArc2" presStyleLbl="parChTrans1D1" presStyleIdx="59" presStyleCnt="72"/>
      <dgm:spPr/>
    </dgm:pt>
    <dgm:pt modelId="{9372FF67-1EEB-4899-92AB-39EC6C4A434E}" type="pres">
      <dgm:prSet presAssocID="{9B5B4E8C-4D11-4E10-AEA4-ADDC0B2BDB4B}" presName="topConnNode2" presStyleLbl="node2" presStyleIdx="0" presStyleCnt="0"/>
      <dgm:spPr/>
    </dgm:pt>
    <dgm:pt modelId="{85F4007B-38D1-4D52-9FD0-10ECA915D998}" type="pres">
      <dgm:prSet presAssocID="{9B5B4E8C-4D11-4E10-AEA4-ADDC0B2BDB4B}" presName="hierChild4" presStyleCnt="0"/>
      <dgm:spPr/>
    </dgm:pt>
    <dgm:pt modelId="{8EDA9AD1-670E-461F-AEEF-1C029498F17C}" type="pres">
      <dgm:prSet presAssocID="{C705815C-5DA9-46BB-A485-15CC00B42307}" presName="Name28" presStyleLbl="parChTrans1D3" presStyleIdx="24" presStyleCnt="30"/>
      <dgm:spPr/>
    </dgm:pt>
    <dgm:pt modelId="{45E96F18-0A3D-418D-956B-51E0819682CE}" type="pres">
      <dgm:prSet presAssocID="{07038B77-D0C1-49DE-AEAC-BBB85974F87D}" presName="hierRoot2" presStyleCnt="0">
        <dgm:presLayoutVars>
          <dgm:hierBranch val="init"/>
        </dgm:presLayoutVars>
      </dgm:prSet>
      <dgm:spPr/>
    </dgm:pt>
    <dgm:pt modelId="{161B341F-4D88-4707-9FAF-41C92B365EDB}" type="pres">
      <dgm:prSet presAssocID="{07038B77-D0C1-49DE-AEAC-BBB85974F87D}" presName="rootComposite2" presStyleCnt="0"/>
      <dgm:spPr/>
    </dgm:pt>
    <dgm:pt modelId="{55574D3D-9BBC-4DE9-A946-D52621BE2073}" type="pres">
      <dgm:prSet presAssocID="{07038B77-D0C1-49DE-AEAC-BBB85974F87D}" presName="rootText2" presStyleLbl="alignAcc1" presStyleIdx="0" presStyleCnt="0">
        <dgm:presLayoutVars>
          <dgm:chPref val="3"/>
        </dgm:presLayoutVars>
      </dgm:prSet>
      <dgm:spPr/>
    </dgm:pt>
    <dgm:pt modelId="{A1819406-A01D-4E44-A061-49283A2C4DA6}" type="pres">
      <dgm:prSet presAssocID="{07038B77-D0C1-49DE-AEAC-BBB85974F87D}" presName="topArc2" presStyleLbl="parChTrans1D1" presStyleIdx="60" presStyleCnt="72"/>
      <dgm:spPr/>
    </dgm:pt>
    <dgm:pt modelId="{879490FD-CE3D-4DA2-9B38-691E1BD5CA8A}" type="pres">
      <dgm:prSet presAssocID="{07038B77-D0C1-49DE-AEAC-BBB85974F87D}" presName="bottomArc2" presStyleLbl="parChTrans1D1" presStyleIdx="61" presStyleCnt="72"/>
      <dgm:spPr/>
    </dgm:pt>
    <dgm:pt modelId="{4B5FA0D1-8571-44E8-9790-C9C474A81A22}" type="pres">
      <dgm:prSet presAssocID="{07038B77-D0C1-49DE-AEAC-BBB85974F87D}" presName="topConnNode2" presStyleLbl="node3" presStyleIdx="0" presStyleCnt="0"/>
      <dgm:spPr/>
    </dgm:pt>
    <dgm:pt modelId="{37B4E999-9FD5-49D6-93E7-FCA79226F054}" type="pres">
      <dgm:prSet presAssocID="{07038B77-D0C1-49DE-AEAC-BBB85974F87D}" presName="hierChild4" presStyleCnt="0"/>
      <dgm:spPr/>
    </dgm:pt>
    <dgm:pt modelId="{56A8A419-8445-4334-A907-A839A657FBA7}" type="pres">
      <dgm:prSet presAssocID="{07038B77-D0C1-49DE-AEAC-BBB85974F87D}" presName="hierChild5" presStyleCnt="0"/>
      <dgm:spPr/>
    </dgm:pt>
    <dgm:pt modelId="{83F58E0D-6AEC-42C5-82E6-8BBF59F61D1B}" type="pres">
      <dgm:prSet presAssocID="{A313DD08-2D2F-4A3B-8B9F-E0895F0FEA68}" presName="Name28" presStyleLbl="parChTrans1D3" presStyleIdx="25" presStyleCnt="30"/>
      <dgm:spPr/>
    </dgm:pt>
    <dgm:pt modelId="{2C3D7BA3-12B7-4925-89C7-38B1CAE95CFC}" type="pres">
      <dgm:prSet presAssocID="{0DBEF698-67EC-43C5-8062-0DF305FB0CF1}" presName="hierRoot2" presStyleCnt="0">
        <dgm:presLayoutVars>
          <dgm:hierBranch val="init"/>
        </dgm:presLayoutVars>
      </dgm:prSet>
      <dgm:spPr/>
    </dgm:pt>
    <dgm:pt modelId="{7CD68131-252E-4F59-8D6F-EA3EB79AEFF0}" type="pres">
      <dgm:prSet presAssocID="{0DBEF698-67EC-43C5-8062-0DF305FB0CF1}" presName="rootComposite2" presStyleCnt="0"/>
      <dgm:spPr/>
    </dgm:pt>
    <dgm:pt modelId="{ECD7556B-596A-4B1C-88BB-C84B18BC6B08}" type="pres">
      <dgm:prSet presAssocID="{0DBEF698-67EC-43C5-8062-0DF305FB0CF1}" presName="rootText2" presStyleLbl="alignAcc1" presStyleIdx="0" presStyleCnt="0">
        <dgm:presLayoutVars>
          <dgm:chPref val="3"/>
        </dgm:presLayoutVars>
      </dgm:prSet>
      <dgm:spPr/>
    </dgm:pt>
    <dgm:pt modelId="{5BBA3D86-BE07-4CA0-8092-A7C7ED56CE4D}" type="pres">
      <dgm:prSet presAssocID="{0DBEF698-67EC-43C5-8062-0DF305FB0CF1}" presName="topArc2" presStyleLbl="parChTrans1D1" presStyleIdx="62" presStyleCnt="72"/>
      <dgm:spPr/>
    </dgm:pt>
    <dgm:pt modelId="{2DD4AB06-169E-4309-9DF0-A159971CBC88}" type="pres">
      <dgm:prSet presAssocID="{0DBEF698-67EC-43C5-8062-0DF305FB0CF1}" presName="bottomArc2" presStyleLbl="parChTrans1D1" presStyleIdx="63" presStyleCnt="72"/>
      <dgm:spPr/>
    </dgm:pt>
    <dgm:pt modelId="{9BED2682-76F1-4156-8343-165BDABC8E6A}" type="pres">
      <dgm:prSet presAssocID="{0DBEF698-67EC-43C5-8062-0DF305FB0CF1}" presName="topConnNode2" presStyleLbl="node3" presStyleIdx="0" presStyleCnt="0"/>
      <dgm:spPr/>
    </dgm:pt>
    <dgm:pt modelId="{5B5B38CF-F715-4836-89C0-3EACB757F998}" type="pres">
      <dgm:prSet presAssocID="{0DBEF698-67EC-43C5-8062-0DF305FB0CF1}" presName="hierChild4" presStyleCnt="0"/>
      <dgm:spPr/>
    </dgm:pt>
    <dgm:pt modelId="{6D4A40BE-96C5-4B63-B913-B550BC7A4F20}" type="pres">
      <dgm:prSet presAssocID="{0DBEF698-67EC-43C5-8062-0DF305FB0CF1}" presName="hierChild5" presStyleCnt="0"/>
      <dgm:spPr/>
    </dgm:pt>
    <dgm:pt modelId="{5EA08A54-9F15-4E0C-A7BA-58EAACAD4BCF}" type="pres">
      <dgm:prSet presAssocID="{7BA7A2CC-8F77-4B2A-9780-98915262A984}" presName="Name28" presStyleLbl="parChTrans1D3" presStyleIdx="26" presStyleCnt="30"/>
      <dgm:spPr/>
    </dgm:pt>
    <dgm:pt modelId="{DA1A855D-03E8-4873-8ACE-69432247AD66}" type="pres">
      <dgm:prSet presAssocID="{252BFBEC-BD0D-4FFF-B81F-F9E29AE9E464}" presName="hierRoot2" presStyleCnt="0">
        <dgm:presLayoutVars>
          <dgm:hierBranch val="init"/>
        </dgm:presLayoutVars>
      </dgm:prSet>
      <dgm:spPr/>
    </dgm:pt>
    <dgm:pt modelId="{17228A8E-AE54-475B-B5C6-DDB608347996}" type="pres">
      <dgm:prSet presAssocID="{252BFBEC-BD0D-4FFF-B81F-F9E29AE9E464}" presName="rootComposite2" presStyleCnt="0"/>
      <dgm:spPr/>
    </dgm:pt>
    <dgm:pt modelId="{07AE49E0-64FE-46C4-94AE-937BD78CAA10}" type="pres">
      <dgm:prSet presAssocID="{252BFBEC-BD0D-4FFF-B81F-F9E29AE9E464}" presName="rootText2" presStyleLbl="alignAcc1" presStyleIdx="0" presStyleCnt="0">
        <dgm:presLayoutVars>
          <dgm:chPref val="3"/>
        </dgm:presLayoutVars>
      </dgm:prSet>
      <dgm:spPr/>
    </dgm:pt>
    <dgm:pt modelId="{3827A35B-D6EA-4851-B0E3-F0ED941775CB}" type="pres">
      <dgm:prSet presAssocID="{252BFBEC-BD0D-4FFF-B81F-F9E29AE9E464}" presName="topArc2" presStyleLbl="parChTrans1D1" presStyleIdx="64" presStyleCnt="72"/>
      <dgm:spPr/>
    </dgm:pt>
    <dgm:pt modelId="{EE317504-5344-4964-BAA7-31FD1FF88803}" type="pres">
      <dgm:prSet presAssocID="{252BFBEC-BD0D-4FFF-B81F-F9E29AE9E464}" presName="bottomArc2" presStyleLbl="parChTrans1D1" presStyleIdx="65" presStyleCnt="72"/>
      <dgm:spPr/>
    </dgm:pt>
    <dgm:pt modelId="{05F51916-9A86-40BC-A7E1-A7B8087EA529}" type="pres">
      <dgm:prSet presAssocID="{252BFBEC-BD0D-4FFF-B81F-F9E29AE9E464}" presName="topConnNode2" presStyleLbl="node3" presStyleIdx="0" presStyleCnt="0"/>
      <dgm:spPr/>
    </dgm:pt>
    <dgm:pt modelId="{3FD24C3C-B15A-4390-AE41-109105254C03}" type="pres">
      <dgm:prSet presAssocID="{252BFBEC-BD0D-4FFF-B81F-F9E29AE9E464}" presName="hierChild4" presStyleCnt="0"/>
      <dgm:spPr/>
    </dgm:pt>
    <dgm:pt modelId="{26EEF4F0-EA0A-4F21-A06E-A201CC78C348}" type="pres">
      <dgm:prSet presAssocID="{252BFBEC-BD0D-4FFF-B81F-F9E29AE9E464}" presName="hierChild5" presStyleCnt="0"/>
      <dgm:spPr/>
    </dgm:pt>
    <dgm:pt modelId="{EED43C61-86DA-4DEC-B99D-8D0FA51306F5}" type="pres">
      <dgm:prSet presAssocID="{167AD6A9-86A1-48DF-B01F-5F74A609C710}" presName="Name28" presStyleLbl="parChTrans1D3" presStyleIdx="27" presStyleCnt="30"/>
      <dgm:spPr/>
    </dgm:pt>
    <dgm:pt modelId="{C9D57043-7079-4373-B9D1-CBEF4F8299F7}" type="pres">
      <dgm:prSet presAssocID="{C55B81E7-4CBD-458E-9B82-A368A0021FD7}" presName="hierRoot2" presStyleCnt="0">
        <dgm:presLayoutVars>
          <dgm:hierBranch val="init"/>
        </dgm:presLayoutVars>
      </dgm:prSet>
      <dgm:spPr/>
    </dgm:pt>
    <dgm:pt modelId="{0A368E69-83AC-40D0-A36B-6D2121AC82C1}" type="pres">
      <dgm:prSet presAssocID="{C55B81E7-4CBD-458E-9B82-A368A0021FD7}" presName="rootComposite2" presStyleCnt="0"/>
      <dgm:spPr/>
    </dgm:pt>
    <dgm:pt modelId="{F5B903F8-4A19-40DB-80DC-5EEAC8D857C0}" type="pres">
      <dgm:prSet presAssocID="{C55B81E7-4CBD-458E-9B82-A368A0021FD7}" presName="rootText2" presStyleLbl="alignAcc1" presStyleIdx="0" presStyleCnt="0">
        <dgm:presLayoutVars>
          <dgm:chPref val="3"/>
        </dgm:presLayoutVars>
      </dgm:prSet>
      <dgm:spPr/>
    </dgm:pt>
    <dgm:pt modelId="{F91B68DC-3CEB-4B02-8309-C62BB5A15623}" type="pres">
      <dgm:prSet presAssocID="{C55B81E7-4CBD-458E-9B82-A368A0021FD7}" presName="topArc2" presStyleLbl="parChTrans1D1" presStyleIdx="66" presStyleCnt="72"/>
      <dgm:spPr/>
    </dgm:pt>
    <dgm:pt modelId="{7B89B3DB-6F01-42CF-A5B0-18318F531D42}" type="pres">
      <dgm:prSet presAssocID="{C55B81E7-4CBD-458E-9B82-A368A0021FD7}" presName="bottomArc2" presStyleLbl="parChTrans1D1" presStyleIdx="67" presStyleCnt="72"/>
      <dgm:spPr/>
    </dgm:pt>
    <dgm:pt modelId="{EDEBA160-5CBF-469E-8863-FD611CE0ECF0}" type="pres">
      <dgm:prSet presAssocID="{C55B81E7-4CBD-458E-9B82-A368A0021FD7}" presName="topConnNode2" presStyleLbl="node3" presStyleIdx="0" presStyleCnt="0"/>
      <dgm:spPr/>
    </dgm:pt>
    <dgm:pt modelId="{78123FB8-8B7E-46FD-8A54-1DEF73D8B253}" type="pres">
      <dgm:prSet presAssocID="{C55B81E7-4CBD-458E-9B82-A368A0021FD7}" presName="hierChild4" presStyleCnt="0"/>
      <dgm:spPr/>
    </dgm:pt>
    <dgm:pt modelId="{A4EF3651-1A15-4117-B647-5C3F052C0D3F}" type="pres">
      <dgm:prSet presAssocID="{C55B81E7-4CBD-458E-9B82-A368A0021FD7}" presName="hierChild5" presStyleCnt="0"/>
      <dgm:spPr/>
    </dgm:pt>
    <dgm:pt modelId="{760A1B5E-FBFF-4C69-8ED5-C4631521C34A}" type="pres">
      <dgm:prSet presAssocID="{52D0B545-BA19-4ACC-8906-CE0D4104CCB8}" presName="Name28" presStyleLbl="parChTrans1D3" presStyleIdx="28" presStyleCnt="30"/>
      <dgm:spPr/>
    </dgm:pt>
    <dgm:pt modelId="{F8673C7F-829D-4B5B-9460-B9E79FFC5AE8}" type="pres">
      <dgm:prSet presAssocID="{478B643A-F775-4D33-991F-8652FF27EEEC}" presName="hierRoot2" presStyleCnt="0">
        <dgm:presLayoutVars>
          <dgm:hierBranch val="init"/>
        </dgm:presLayoutVars>
      </dgm:prSet>
      <dgm:spPr/>
    </dgm:pt>
    <dgm:pt modelId="{AD1FD4BD-F3DF-4B3A-B334-D128BC6B61CE}" type="pres">
      <dgm:prSet presAssocID="{478B643A-F775-4D33-991F-8652FF27EEEC}" presName="rootComposite2" presStyleCnt="0"/>
      <dgm:spPr/>
    </dgm:pt>
    <dgm:pt modelId="{291B0AB4-1376-4800-92E2-F43DB5FF6CFC}" type="pres">
      <dgm:prSet presAssocID="{478B643A-F775-4D33-991F-8652FF27EEEC}" presName="rootText2" presStyleLbl="alignAcc1" presStyleIdx="0" presStyleCnt="0">
        <dgm:presLayoutVars>
          <dgm:chPref val="3"/>
        </dgm:presLayoutVars>
      </dgm:prSet>
      <dgm:spPr/>
    </dgm:pt>
    <dgm:pt modelId="{45DF15E8-ED31-45AA-8350-222A003D43E8}" type="pres">
      <dgm:prSet presAssocID="{478B643A-F775-4D33-991F-8652FF27EEEC}" presName="topArc2" presStyleLbl="parChTrans1D1" presStyleIdx="68" presStyleCnt="72"/>
      <dgm:spPr/>
    </dgm:pt>
    <dgm:pt modelId="{26DE07F6-1E9E-4190-966A-43C607854EB0}" type="pres">
      <dgm:prSet presAssocID="{478B643A-F775-4D33-991F-8652FF27EEEC}" presName="bottomArc2" presStyleLbl="parChTrans1D1" presStyleIdx="69" presStyleCnt="72"/>
      <dgm:spPr/>
    </dgm:pt>
    <dgm:pt modelId="{3BCA8FAC-7244-404F-B499-129887AF7A67}" type="pres">
      <dgm:prSet presAssocID="{478B643A-F775-4D33-991F-8652FF27EEEC}" presName="topConnNode2" presStyleLbl="node3" presStyleIdx="0" presStyleCnt="0"/>
      <dgm:spPr/>
    </dgm:pt>
    <dgm:pt modelId="{83C4E61B-D3C1-4CFD-B8F9-2A04B40B460B}" type="pres">
      <dgm:prSet presAssocID="{478B643A-F775-4D33-991F-8652FF27EEEC}" presName="hierChild4" presStyleCnt="0"/>
      <dgm:spPr/>
    </dgm:pt>
    <dgm:pt modelId="{095C4DFF-877B-4F0E-B747-8E844E45EF10}" type="pres">
      <dgm:prSet presAssocID="{478B643A-F775-4D33-991F-8652FF27EEEC}" presName="hierChild5" presStyleCnt="0"/>
      <dgm:spPr/>
    </dgm:pt>
    <dgm:pt modelId="{BD6ED734-5920-47D8-B041-4E7FEC46E1E7}" type="pres">
      <dgm:prSet presAssocID="{C2C1C7B7-5883-4F2C-87DB-91FCF10153A1}" presName="Name28" presStyleLbl="parChTrans1D3" presStyleIdx="29" presStyleCnt="30"/>
      <dgm:spPr/>
    </dgm:pt>
    <dgm:pt modelId="{99871E59-F6C6-496E-B873-2CE75F50B277}" type="pres">
      <dgm:prSet presAssocID="{61BA10D3-9D4F-4553-A469-CC9A578D995B}" presName="hierRoot2" presStyleCnt="0">
        <dgm:presLayoutVars>
          <dgm:hierBranch val="init"/>
        </dgm:presLayoutVars>
      </dgm:prSet>
      <dgm:spPr/>
    </dgm:pt>
    <dgm:pt modelId="{F7668A7E-1A9D-4A33-9255-2F709DE742F4}" type="pres">
      <dgm:prSet presAssocID="{61BA10D3-9D4F-4553-A469-CC9A578D995B}" presName="rootComposite2" presStyleCnt="0"/>
      <dgm:spPr/>
    </dgm:pt>
    <dgm:pt modelId="{7446A47D-D059-4BA1-884B-D6C2ADB1B68E}" type="pres">
      <dgm:prSet presAssocID="{61BA10D3-9D4F-4553-A469-CC9A578D995B}" presName="rootText2" presStyleLbl="alignAcc1" presStyleIdx="0" presStyleCnt="0">
        <dgm:presLayoutVars>
          <dgm:chPref val="3"/>
        </dgm:presLayoutVars>
      </dgm:prSet>
      <dgm:spPr/>
    </dgm:pt>
    <dgm:pt modelId="{B8F2DE60-78C3-4423-86AF-DFAF80E7073B}" type="pres">
      <dgm:prSet presAssocID="{61BA10D3-9D4F-4553-A469-CC9A578D995B}" presName="topArc2" presStyleLbl="parChTrans1D1" presStyleIdx="70" presStyleCnt="72"/>
      <dgm:spPr/>
    </dgm:pt>
    <dgm:pt modelId="{E2D99D41-5904-4D62-A251-B83597D0BAAF}" type="pres">
      <dgm:prSet presAssocID="{61BA10D3-9D4F-4553-A469-CC9A578D995B}" presName="bottomArc2" presStyleLbl="parChTrans1D1" presStyleIdx="71" presStyleCnt="72"/>
      <dgm:spPr/>
    </dgm:pt>
    <dgm:pt modelId="{11B38968-7260-4441-B4D6-8D791A1B59FB}" type="pres">
      <dgm:prSet presAssocID="{61BA10D3-9D4F-4553-A469-CC9A578D995B}" presName="topConnNode2" presStyleLbl="node3" presStyleIdx="0" presStyleCnt="0"/>
      <dgm:spPr/>
    </dgm:pt>
    <dgm:pt modelId="{133AE5CA-855A-4167-9088-625B4A78F678}" type="pres">
      <dgm:prSet presAssocID="{61BA10D3-9D4F-4553-A469-CC9A578D995B}" presName="hierChild4" presStyleCnt="0"/>
      <dgm:spPr/>
    </dgm:pt>
    <dgm:pt modelId="{927375C6-1C99-4782-9AC1-04BAA9C82005}" type="pres">
      <dgm:prSet presAssocID="{61BA10D3-9D4F-4553-A469-CC9A578D995B}" presName="hierChild5" presStyleCnt="0"/>
      <dgm:spPr/>
    </dgm:pt>
    <dgm:pt modelId="{37E471F1-5440-486F-AF1F-F2F6028D5A62}" type="pres">
      <dgm:prSet presAssocID="{9B5B4E8C-4D11-4E10-AEA4-ADDC0B2BDB4B}" presName="hierChild5" presStyleCnt="0"/>
      <dgm:spPr/>
    </dgm:pt>
    <dgm:pt modelId="{B7E77168-7289-440D-856A-F0CFFD96E579}" type="pres">
      <dgm:prSet presAssocID="{3543D535-D965-4B7E-9E78-2AFDC8753EA4}" presName="hierChild3" presStyleCnt="0"/>
      <dgm:spPr/>
    </dgm:pt>
  </dgm:ptLst>
  <dgm:cxnLst>
    <dgm:cxn modelId="{7E488900-7CB5-430A-B3D5-5E745ABF4490}" type="presOf" srcId="{99C4CC64-639D-479B-970D-EB80060030D5}" destId="{50658BFC-2534-4BAB-8A94-A6D6A269F43F}" srcOrd="0" destOrd="0" presId="urn:microsoft.com/office/officeart/2008/layout/HalfCircleOrganizationChart"/>
    <dgm:cxn modelId="{D87A2101-4E85-4539-9768-FAA19B204A25}" type="presOf" srcId="{22B6C531-9EC9-4F14-8804-F7DBD5B721E7}" destId="{1B87F445-6594-4B2A-9741-E4C8BC09A63D}" srcOrd="0" destOrd="0" presId="urn:microsoft.com/office/officeart/2008/layout/HalfCircleOrganizationChart"/>
    <dgm:cxn modelId="{D5E2F504-0884-488D-8BF3-C47E232FF271}" type="presOf" srcId="{C705815C-5DA9-46BB-A485-15CC00B42307}" destId="{8EDA9AD1-670E-461F-AEEF-1C029498F17C}" srcOrd="0" destOrd="0" presId="urn:microsoft.com/office/officeart/2008/layout/HalfCircleOrganizationChart"/>
    <dgm:cxn modelId="{420D5D05-DE74-41B2-9456-A4AEC16FBA95}" type="presOf" srcId="{07038B77-D0C1-49DE-AEAC-BBB85974F87D}" destId="{4B5FA0D1-8571-44E8-9790-C9C474A81A22}" srcOrd="1" destOrd="0" presId="urn:microsoft.com/office/officeart/2008/layout/HalfCircleOrganizationChart"/>
    <dgm:cxn modelId="{64905205-43F9-4927-A9A8-B654474F7E4F}" type="presOf" srcId="{CCE4AD33-DF08-431A-8979-91A9F8625B1C}" destId="{8C7F3601-13B6-413F-8C82-5E4E52250070}" srcOrd="0" destOrd="0" presId="urn:microsoft.com/office/officeart/2008/layout/HalfCircleOrganizationChart"/>
    <dgm:cxn modelId="{9A8DB106-EA9D-4327-9999-CDFDC79549BD}" type="presOf" srcId="{DE999C27-CE61-49E8-A868-148478B9D5C2}" destId="{0D591288-8A06-4BAC-B608-A4BF8F923846}" srcOrd="1" destOrd="0" presId="urn:microsoft.com/office/officeart/2008/layout/HalfCircleOrganizationChart"/>
    <dgm:cxn modelId="{1E734807-11CF-48DA-8C81-2417267D43A3}" type="presOf" srcId="{0DBEF698-67EC-43C5-8062-0DF305FB0CF1}" destId="{ECD7556B-596A-4B1C-88BB-C84B18BC6B08}" srcOrd="0" destOrd="0" presId="urn:microsoft.com/office/officeart/2008/layout/HalfCircleOrganizationChart"/>
    <dgm:cxn modelId="{284AA80A-2C96-4A8A-924A-40FFAD4B47D1}" srcId="{9B5B4E8C-4D11-4E10-AEA4-ADDC0B2BDB4B}" destId="{C55B81E7-4CBD-458E-9B82-A368A0021FD7}" srcOrd="3" destOrd="0" parTransId="{167AD6A9-86A1-48DF-B01F-5F74A609C710}" sibTransId="{75FEF501-002D-4528-8C68-FB81F645F207}"/>
    <dgm:cxn modelId="{57BE120E-6400-4E2C-A2B2-D1106D6806AE}" srcId="{020E4090-3A41-4883-B82C-E9D4390081B8}" destId="{C7264BD0-E47E-4041-9B85-747869F4D3F9}" srcOrd="3" destOrd="0" parTransId="{AF8F965A-AAE9-4C53-BBA6-B1362A8D248A}" sibTransId="{80D6BD5A-1571-4F21-BB01-3E43394ED140}"/>
    <dgm:cxn modelId="{DAF1A90F-6B88-4AF8-A9FE-764309BA7DED}" type="presOf" srcId="{357500A2-F3FC-49EF-80D9-7EB7BD1ED489}" destId="{BA496D16-A6A7-4067-A5EB-BC66330981A5}" srcOrd="1" destOrd="0" presId="urn:microsoft.com/office/officeart/2008/layout/HalfCircleOrganizationChart"/>
    <dgm:cxn modelId="{A8B6AD10-9E51-4B0C-A6E4-092C3429D8B9}" type="presOf" srcId="{F3C18E81-0314-481C-BDC6-388BD347C411}" destId="{3A927591-8343-48D2-B305-7097390653F1}" srcOrd="0" destOrd="0" presId="urn:microsoft.com/office/officeart/2008/layout/HalfCircleOrganizationChart"/>
    <dgm:cxn modelId="{B6E66511-E888-445E-BCC8-205868DE748D}" type="presOf" srcId="{252BFBEC-BD0D-4FFF-B81F-F9E29AE9E464}" destId="{05F51916-9A86-40BC-A7E1-A7B8087EA529}" srcOrd="1" destOrd="0" presId="urn:microsoft.com/office/officeart/2008/layout/HalfCircleOrganizationChart"/>
    <dgm:cxn modelId="{7BDEB912-764A-412D-AE22-EEA467FEC814}" type="presOf" srcId="{AF8F965A-AAE9-4C53-BBA6-B1362A8D248A}" destId="{0487531E-323E-48C7-AC45-CA77CC3970A1}" srcOrd="0" destOrd="0" presId="urn:microsoft.com/office/officeart/2008/layout/HalfCircleOrganizationChart"/>
    <dgm:cxn modelId="{9BF4EB16-4013-4D22-8697-ACB0655A5BCE}" type="presOf" srcId="{CC00B2BA-E1D9-4C12-8D72-19C6FF9076E6}" destId="{B549C364-DA63-4B62-8691-0499BF561B4C}" srcOrd="0" destOrd="0" presId="urn:microsoft.com/office/officeart/2008/layout/HalfCircleOrganizationChart"/>
    <dgm:cxn modelId="{00116418-21E2-4568-8E34-3CECFAB8B2E3}" type="presOf" srcId="{AA098239-1C48-4051-A2DA-44563DF0CE20}" destId="{101D9053-6015-4DE4-8245-31D9D9F40A8E}" srcOrd="1" destOrd="0" presId="urn:microsoft.com/office/officeart/2008/layout/HalfCircleOrganizationChart"/>
    <dgm:cxn modelId="{6B563D19-6814-4E84-8B2C-B85F36F33D33}" srcId="{AA098239-1C48-4051-A2DA-44563DF0CE20}" destId="{26B02180-2019-4254-B702-B11F90617D56}" srcOrd="2" destOrd="0" parTransId="{FB572DAC-4403-4147-B7FB-DFC603E86AE2}" sibTransId="{6EB0A7BB-F97E-4F90-B606-0BD7CDD34787}"/>
    <dgm:cxn modelId="{16B17419-1FF5-413B-AD44-DDA9542EF3FE}" type="presOf" srcId="{F4B71449-DBB7-4B1A-9444-CD14619E4BC4}" destId="{5FC310C1-06B1-4183-8DB5-599E4E5317A2}" srcOrd="0" destOrd="0" presId="urn:microsoft.com/office/officeart/2008/layout/HalfCircleOrganizationChart"/>
    <dgm:cxn modelId="{16D8881A-C51A-4B25-BE92-4AEFD56C2FC0}" type="presOf" srcId="{E44F66B8-6A02-49F2-B551-69CDC118243B}" destId="{231C33E3-6111-455E-9C1C-EC2D3A659E22}" srcOrd="0" destOrd="0" presId="urn:microsoft.com/office/officeart/2008/layout/HalfCircleOrganizationChart"/>
    <dgm:cxn modelId="{5473381E-5C2B-48BA-A6C9-99EB44209FD2}" srcId="{B0A74037-07E8-4888-B813-DDF1E0260D1A}" destId="{58E39A80-85F7-4525-A9B5-ABB19E4D35E0}" srcOrd="0" destOrd="0" parTransId="{E75FB579-9E82-4ECD-8522-D8F6E55C5982}" sibTransId="{DCC79D31-2C30-40A0-8527-FEE3939C54C9}"/>
    <dgm:cxn modelId="{25BD981E-6D37-4140-B386-275B8EAB5BF9}" type="presOf" srcId="{6705CAF5-69DC-40E1-8207-7F84B469DC31}" destId="{7977D7BD-036C-49C0-9989-DA7530FF1A8D}" srcOrd="0" destOrd="0" presId="urn:microsoft.com/office/officeart/2008/layout/HalfCircleOrganizationChart"/>
    <dgm:cxn modelId="{B2E0DF20-08AF-457A-A687-19E1CB8F0B9C}" type="presOf" srcId="{58E39A80-85F7-4525-A9B5-ABB19E4D35E0}" destId="{05AE3217-4CE3-4319-ADA1-B14B118EABB1}" srcOrd="1" destOrd="0" presId="urn:microsoft.com/office/officeart/2008/layout/HalfCircleOrganizationChart"/>
    <dgm:cxn modelId="{AB59DA21-4D40-40FA-A64C-0D89890F7592}" type="presOf" srcId="{B0A74037-07E8-4888-B813-DDF1E0260D1A}" destId="{D5A20054-3362-4578-ABF8-E11B70460D4F}" srcOrd="1" destOrd="0" presId="urn:microsoft.com/office/officeart/2008/layout/HalfCircleOrganizationChart"/>
    <dgm:cxn modelId="{A8F04022-5756-4933-97EF-394B64F088D0}" srcId="{81BDEC71-C12C-4853-8A9B-885068B10B83}" destId="{C9F0462B-D03A-44EC-849C-0E2B08FD7CAD}" srcOrd="2" destOrd="0" parTransId="{97FD7577-59CA-4A34-9DF7-B86E9F2BDF01}" sibTransId="{18CA95B9-2E6B-410E-8A00-1F1AE6AE9490}"/>
    <dgm:cxn modelId="{58940023-E189-4291-8DEB-70E08A5296BE}" type="presOf" srcId="{C9F0462B-D03A-44EC-849C-0E2B08FD7CAD}" destId="{1C0AF197-3393-4EED-B953-9CCE25D5B4EA}" srcOrd="0" destOrd="0" presId="urn:microsoft.com/office/officeart/2008/layout/HalfCircleOrganizationChart"/>
    <dgm:cxn modelId="{F314B023-07AE-424B-A8FF-54D45FC3CEB7}" type="presOf" srcId="{A313DD08-2D2F-4A3B-8B9F-E0895F0FEA68}" destId="{83F58E0D-6AEC-42C5-82E6-8BBF59F61D1B}" srcOrd="0" destOrd="0" presId="urn:microsoft.com/office/officeart/2008/layout/HalfCircleOrganizationChart"/>
    <dgm:cxn modelId="{C2E52225-6CAF-45BA-9A70-3AAAE6BBA89A}" type="presOf" srcId="{0F74EA08-E5EE-4AB2-8302-BE80A39F3357}" destId="{4EC1BB68-5843-4E89-BF44-4B1C843A6AB0}" srcOrd="0" destOrd="0" presId="urn:microsoft.com/office/officeart/2008/layout/HalfCircleOrganizationChart"/>
    <dgm:cxn modelId="{02DC3B25-A058-4FA9-A2BE-86B9AE46F2AA}" type="presOf" srcId="{357500A2-F3FC-49EF-80D9-7EB7BD1ED489}" destId="{C03D8A49-4D43-49DF-9B9F-77427981581F}" srcOrd="0" destOrd="0" presId="urn:microsoft.com/office/officeart/2008/layout/HalfCircleOrganizationChart"/>
    <dgm:cxn modelId="{40B37E25-7B46-4C0F-B375-15184D90F824}" srcId="{9B5B4E8C-4D11-4E10-AEA4-ADDC0B2BDB4B}" destId="{61BA10D3-9D4F-4553-A469-CC9A578D995B}" srcOrd="5" destOrd="0" parTransId="{C2C1C7B7-5883-4F2C-87DB-91FCF10153A1}" sibTransId="{C5882DBB-404E-4900-8869-52AD2040C23C}"/>
    <dgm:cxn modelId="{D9909526-C98A-48AE-BC7D-5CCE6927F16C}" type="presOf" srcId="{C0C11E59-11BF-4A5A-A4B3-1B72E04BC2F8}" destId="{8BA9D7E9-5DFA-4EF9-9964-595B50D6EB73}" srcOrd="0" destOrd="0" presId="urn:microsoft.com/office/officeart/2008/layout/HalfCircleOrganizationChart"/>
    <dgm:cxn modelId="{0656FA28-8AB0-4770-889A-CDE19F5135F1}" type="presOf" srcId="{CCE4AD33-DF08-431A-8979-91A9F8625B1C}" destId="{75F7B1C1-42DD-48D2-8A04-16A4A5086F9E}" srcOrd="1" destOrd="0" presId="urn:microsoft.com/office/officeart/2008/layout/HalfCircleOrganizationChart"/>
    <dgm:cxn modelId="{6F603729-DA3C-4045-BC23-E3822CEC1DCC}" type="presOf" srcId="{F4B71449-DBB7-4B1A-9444-CD14619E4BC4}" destId="{C2505432-0FFB-4CB8-8924-C82C326B3632}" srcOrd="1" destOrd="0" presId="urn:microsoft.com/office/officeart/2008/layout/HalfCircleOrganizationChart"/>
    <dgm:cxn modelId="{ACC77F29-05CC-4F29-AD7B-4AD4D1604EFC}" type="presOf" srcId="{3543D535-D965-4B7E-9E78-2AFDC8753EA4}" destId="{5588E707-37C9-470F-82E7-806B01131955}" srcOrd="1" destOrd="0" presId="urn:microsoft.com/office/officeart/2008/layout/HalfCircleOrganizationChart"/>
    <dgm:cxn modelId="{2D8E262D-899C-4739-8A57-375DB481543A}" type="presOf" srcId="{9E7FCE92-A52B-4A6E-AEE6-67070FF625BB}" destId="{852C8E78-E32B-4746-BF6B-C84B353EAF4A}" srcOrd="0" destOrd="0" presId="urn:microsoft.com/office/officeart/2008/layout/HalfCircleOrganizationChart"/>
    <dgm:cxn modelId="{F02AF52F-EA66-4268-8B3E-0C67B3833B70}" srcId="{020E4090-3A41-4883-B82C-E9D4390081B8}" destId="{CE519CFC-0559-4EF0-AFAB-C20425CB5091}" srcOrd="2" destOrd="0" parTransId="{C0C11E59-11BF-4A5A-A4B3-1B72E04BC2F8}" sibTransId="{F0886E76-8F97-4C72-B2E8-EB3D4537B6FC}"/>
    <dgm:cxn modelId="{F4913834-EBED-41C1-997F-41273CDF9CF1}" type="presOf" srcId="{6705CAF5-69DC-40E1-8207-7F84B469DC31}" destId="{CF075535-3AB5-4BA5-9B40-C8D673FB922F}" srcOrd="1" destOrd="0" presId="urn:microsoft.com/office/officeart/2008/layout/HalfCircleOrganizationChart"/>
    <dgm:cxn modelId="{96890F35-BC18-49E2-8551-67D9DAF34F37}" srcId="{81BDEC71-C12C-4853-8A9B-885068B10B83}" destId="{9E7FCE92-A52B-4A6E-AEE6-67070FF625BB}" srcOrd="3" destOrd="0" parTransId="{B1538D37-E91F-4F9B-9112-1A0B395BFD92}" sibTransId="{5FB7BCD2-8604-4B58-B9AA-121D1D2D4AEB}"/>
    <dgm:cxn modelId="{17724E39-B3B3-47FE-8301-428772DD4692}" srcId="{B0A74037-07E8-4888-B813-DDF1E0260D1A}" destId="{E44F66B8-6A02-49F2-B551-69CDC118243B}" srcOrd="3" destOrd="0" parTransId="{56EE96F9-A92A-49CF-A948-C33E5079F229}" sibTransId="{FF63A258-0269-46F9-A3B0-E7A6D44B19CA}"/>
    <dgm:cxn modelId="{8189B53A-69BB-46B8-A960-07ABB72F3428}" type="presOf" srcId="{1AF5B3FC-402F-48A2-8DA0-AF88CB5B00A3}" destId="{216B5C55-F948-416B-B3CF-8C570EE95E78}" srcOrd="0" destOrd="0" presId="urn:microsoft.com/office/officeart/2008/layout/HalfCircleOrganizationChart"/>
    <dgm:cxn modelId="{B21DC53D-B8D0-4856-8326-CC289A86C91B}" type="presOf" srcId="{56EE96F9-A92A-49CF-A948-C33E5079F229}" destId="{D7BA04C3-E848-4E31-A7A4-6E69AACC0AB9}" srcOrd="0" destOrd="0" presId="urn:microsoft.com/office/officeart/2008/layout/HalfCircleOrganizationChart"/>
    <dgm:cxn modelId="{B83C253E-6D2B-4974-969C-7139FDFAAA69}" type="presOf" srcId="{26B02180-2019-4254-B702-B11F90617D56}" destId="{C9FBBC11-33FF-4CE5-8CEF-D2935935B328}" srcOrd="1" destOrd="0" presId="urn:microsoft.com/office/officeart/2008/layout/HalfCircleOrganizationChart"/>
    <dgm:cxn modelId="{3C925F3E-90E1-4112-ADB4-04AE4BD90DB1}" type="presOf" srcId="{97FD7577-59CA-4A34-9DF7-B86E9F2BDF01}" destId="{95937E69-32F5-4605-94D4-9E24BAFF24FA}" srcOrd="0" destOrd="0" presId="urn:microsoft.com/office/officeart/2008/layout/HalfCircleOrganizationChart"/>
    <dgm:cxn modelId="{AA017D5C-92A3-4D29-824E-4CE971D6666F}" type="presOf" srcId="{B0A74037-07E8-4888-B813-DDF1E0260D1A}" destId="{38969299-794C-4B03-80C3-907E4D686EEC}" srcOrd="0" destOrd="0" presId="urn:microsoft.com/office/officeart/2008/layout/HalfCircleOrganizationChart"/>
    <dgm:cxn modelId="{1C85B45C-6622-47ED-BD67-F2B6915E942C}" srcId="{020E4090-3A41-4883-B82C-E9D4390081B8}" destId="{CCE4AD33-DF08-431A-8979-91A9F8625B1C}" srcOrd="5" destOrd="0" parTransId="{BE08C98E-328B-4D36-9605-17167A953FC2}" sibTransId="{E82CC1F5-155E-48B7-BA95-0C8CF790739B}"/>
    <dgm:cxn modelId="{9039315E-5426-4BFB-95EB-CF12B085FDC9}" type="presOf" srcId="{478B643A-F775-4D33-991F-8652FF27EEEC}" destId="{3BCA8FAC-7244-404F-B499-129887AF7A67}" srcOrd="1" destOrd="0" presId="urn:microsoft.com/office/officeart/2008/layout/HalfCircleOrganizationChart"/>
    <dgm:cxn modelId="{5751C560-D999-4407-9E08-21160ADCDDED}" type="presOf" srcId="{C55B81E7-4CBD-458E-9B82-A368A0021FD7}" destId="{EDEBA160-5CBF-469E-8863-FD611CE0ECF0}" srcOrd="1" destOrd="0" presId="urn:microsoft.com/office/officeart/2008/layout/HalfCircleOrganizationChart"/>
    <dgm:cxn modelId="{0B130161-0439-48FB-A304-0862AA8EC007}" type="presOf" srcId="{F740DE24-BCD4-43BD-A94B-D7AF74464910}" destId="{B6431D94-5C2C-440B-B254-CF97017692D6}" srcOrd="1" destOrd="0" presId="urn:microsoft.com/office/officeart/2008/layout/HalfCircleOrganizationChart"/>
    <dgm:cxn modelId="{88161362-003E-4483-8BE8-647C23E9B6E7}" type="presOf" srcId="{26B02180-2019-4254-B702-B11F90617D56}" destId="{6039841C-7FAC-448B-82D1-17C2FC133442}" srcOrd="0" destOrd="0" presId="urn:microsoft.com/office/officeart/2008/layout/HalfCircleOrganizationChart"/>
    <dgm:cxn modelId="{41106A64-A599-49F8-8FDB-969D7D1C9CA1}" type="presOf" srcId="{10B83B9E-CD46-4A0E-9250-FEFBB625EB09}" destId="{31228B0A-32A9-4198-B07C-7C0AFE87CD95}" srcOrd="0" destOrd="0" presId="urn:microsoft.com/office/officeart/2008/layout/HalfCircleOrganizationChart"/>
    <dgm:cxn modelId="{AAB6C264-26B3-4169-8F90-2D1D2D1636AB}" srcId="{81BDEC71-C12C-4853-8A9B-885068B10B83}" destId="{3BE1E782-FB3A-42BA-967C-1AE1535BA7D4}" srcOrd="5" destOrd="0" parTransId="{549E6519-364E-444E-8F90-4D033FD8E036}" sibTransId="{5C7D2BE1-86AA-4745-8628-2F31F037ECBA}"/>
    <dgm:cxn modelId="{E0A21B66-8389-48D5-984E-EAD31B2A4A3B}" srcId="{AA098239-1C48-4051-A2DA-44563DF0CE20}" destId="{F5C88422-BB8E-4332-AC3C-01F63FA66B1C}" srcOrd="5" destOrd="0" parTransId="{CC965AAB-BC9D-4DA8-9F95-45ADBDCD8921}" sibTransId="{2F358C8D-EC7C-4C58-B874-1BF8EB4F5274}"/>
    <dgm:cxn modelId="{E3625E46-4B9F-4DB6-BF09-F82871579426}" type="presOf" srcId="{3BE1E782-FB3A-42BA-967C-1AE1535BA7D4}" destId="{2F207669-13BF-4512-A520-432421DB846C}" srcOrd="1" destOrd="0" presId="urn:microsoft.com/office/officeart/2008/layout/HalfCircleOrganizationChart"/>
    <dgm:cxn modelId="{697CB168-8FC4-4C84-B062-217028CE79C8}" type="presOf" srcId="{DB4C3224-ECC7-45D7-8719-BC810CD3543D}" destId="{11479DE3-4540-418C-8163-998650986646}" srcOrd="0" destOrd="0" presId="urn:microsoft.com/office/officeart/2008/layout/HalfCircleOrganizationChart"/>
    <dgm:cxn modelId="{5ECD496B-5429-4BE2-B18D-72D12FEAB004}" type="presOf" srcId="{91995C72-FEFC-443E-BCA2-024CF3B35235}" destId="{D7EF98A9-B005-4118-8B8B-B823089FEA58}" srcOrd="0" destOrd="0" presId="urn:microsoft.com/office/officeart/2008/layout/HalfCircleOrganizationChart"/>
    <dgm:cxn modelId="{E9A7944C-E1ED-44CF-B31B-4596A1F9A237}" srcId="{020E4090-3A41-4883-B82C-E9D4390081B8}" destId="{F740DE24-BCD4-43BD-A94B-D7AF74464910}" srcOrd="4" destOrd="0" parTransId="{4A862351-691C-4796-90A4-8500FCA523C0}" sibTransId="{B7148100-6E75-4E9E-BCC3-9A6DFAA7DA5A}"/>
    <dgm:cxn modelId="{A431814D-5E23-46C4-BAC0-3C604B30F218}" type="presOf" srcId="{61BA10D3-9D4F-4553-A469-CC9A578D995B}" destId="{11B38968-7260-4441-B4D6-8D791A1B59FB}" srcOrd="1" destOrd="0" presId="urn:microsoft.com/office/officeart/2008/layout/HalfCircleOrganizationChart"/>
    <dgm:cxn modelId="{FB50294F-3E70-4376-9ECD-A9CC3AF936D9}" type="presOf" srcId="{478B643A-F775-4D33-991F-8652FF27EEEC}" destId="{291B0AB4-1376-4800-92E2-F43DB5FF6CFC}" srcOrd="0" destOrd="0" presId="urn:microsoft.com/office/officeart/2008/layout/HalfCircleOrganizationChart"/>
    <dgm:cxn modelId="{69D3314F-8687-4EEE-B92A-A178DE934B18}" type="presOf" srcId="{0EFDE457-0BC7-45EA-9117-ECC5B6A7116C}" destId="{23721A21-89C1-4F08-B2B5-5525BA5749E2}" srcOrd="0" destOrd="0" presId="urn:microsoft.com/office/officeart/2008/layout/HalfCircleOrganizationChart"/>
    <dgm:cxn modelId="{7F2DA86F-BF18-493A-92A5-E783F1F4996C}" srcId="{AA098239-1C48-4051-A2DA-44563DF0CE20}" destId="{F4B71449-DBB7-4B1A-9444-CD14619E4BC4}" srcOrd="1" destOrd="0" parTransId="{1AF5B3FC-402F-48A2-8DA0-AF88CB5B00A3}" sibTransId="{894C3440-8971-4DD2-A0C0-96C3A1979643}"/>
    <dgm:cxn modelId="{B0DCE370-A43B-4CE1-A3F5-7E6F111D97DD}" type="presOf" srcId="{C6CD9C33-B051-47D2-A37A-D114C7A7FA11}" destId="{0D6C94C0-AE5C-40EB-87E9-FECBE850D4CE}" srcOrd="0" destOrd="0" presId="urn:microsoft.com/office/officeart/2008/layout/HalfCircleOrganizationChart"/>
    <dgm:cxn modelId="{47B9EA71-311C-446F-A20E-67FF1EC60965}" srcId="{9B5B4E8C-4D11-4E10-AEA4-ADDC0B2BDB4B}" destId="{0DBEF698-67EC-43C5-8062-0DF305FB0CF1}" srcOrd="1" destOrd="0" parTransId="{A313DD08-2D2F-4A3B-8B9F-E0895F0FEA68}" sibTransId="{FA2294B8-414A-4BFD-842E-BF6C6BA0E196}"/>
    <dgm:cxn modelId="{7F59DB72-FC1B-421B-A553-C3F3DADB8E26}" srcId="{81BDEC71-C12C-4853-8A9B-885068B10B83}" destId="{6705CAF5-69DC-40E1-8207-7F84B469DC31}" srcOrd="4" destOrd="0" parTransId="{FC80DF1B-245C-41A7-B388-BABA0EDDB9C9}" sibTransId="{41579C74-A248-49D7-BFE3-EFD77735EB77}"/>
    <dgm:cxn modelId="{F0EE3C73-22AF-4042-8239-3C107F4CB22D}" type="presOf" srcId="{0EFDE457-0BC7-45EA-9117-ECC5B6A7116C}" destId="{0DE0D7A2-32B5-421A-B306-8A8B2626462E}" srcOrd="1" destOrd="0" presId="urn:microsoft.com/office/officeart/2008/layout/HalfCircleOrganizationChart"/>
    <dgm:cxn modelId="{08191B75-1ED1-4CFA-A7FB-3D05D7D766EB}" type="presOf" srcId="{52D0B545-BA19-4ACC-8906-CE0D4104CCB8}" destId="{760A1B5E-FBFF-4C69-8ED5-C4631521C34A}" srcOrd="0" destOrd="0" presId="urn:microsoft.com/office/officeart/2008/layout/HalfCircleOrganizationChart"/>
    <dgm:cxn modelId="{84276875-0148-40BE-B492-0D722DDC464E}" type="presOf" srcId="{F5C88422-BB8E-4332-AC3C-01F63FA66B1C}" destId="{A192632E-1868-41D1-8B4C-EA455932E3D5}" srcOrd="1" destOrd="0" presId="urn:microsoft.com/office/officeart/2008/layout/HalfCircleOrganizationChart"/>
    <dgm:cxn modelId="{72B5E876-0CFD-455F-A2BC-315235CE68E1}" type="presOf" srcId="{E44F66B8-6A02-49F2-B551-69CDC118243B}" destId="{8E338229-57C9-4346-9532-55951CB3A0B2}" srcOrd="1" destOrd="0" presId="urn:microsoft.com/office/officeart/2008/layout/HalfCircleOrganizationChart"/>
    <dgm:cxn modelId="{8B6DB657-A3AE-483E-B9C4-4C887BDE620E}" type="presOf" srcId="{C80B3F3C-3904-494B-9A8A-0D020CC3F51C}" destId="{EBE35661-C8B5-4F36-9219-E9449989C3DF}" srcOrd="0" destOrd="0" presId="urn:microsoft.com/office/officeart/2008/layout/HalfCircleOrganizationChart"/>
    <dgm:cxn modelId="{9AA3D878-45B3-4E73-833F-A8B58F95D208}" type="presOf" srcId="{020E4090-3A41-4883-B82C-E9D4390081B8}" destId="{E3601D6F-EA80-40D0-A573-4AB6016513B6}" srcOrd="0" destOrd="0" presId="urn:microsoft.com/office/officeart/2008/layout/HalfCircleOrganizationChart"/>
    <dgm:cxn modelId="{FB3D7C5A-D7E3-4E76-91A6-E852C2E5A22D}" type="presOf" srcId="{F5C88422-BB8E-4332-AC3C-01F63FA66B1C}" destId="{56C47C11-8CB0-47E0-8499-FA51C0F5A8D0}" srcOrd="0" destOrd="0" presId="urn:microsoft.com/office/officeart/2008/layout/HalfCircleOrganizationChart"/>
    <dgm:cxn modelId="{E1EF447D-E441-46B7-B3C7-5ADB57C36CCF}" type="presOf" srcId="{E75FB579-9E82-4ECD-8522-D8F6E55C5982}" destId="{4CC54A3E-7D68-47B1-A175-1554D6A47B4C}" srcOrd="0" destOrd="0" presId="urn:microsoft.com/office/officeart/2008/layout/HalfCircleOrganizationChart"/>
    <dgm:cxn modelId="{7AD3917D-48D8-46E3-AA59-A27EC6EFB1BA}" type="presOf" srcId="{DAE596FA-32AB-4F33-8687-FD8405067695}" destId="{C402F8C3-D222-4DE0-B1A1-C25969A7869B}" srcOrd="0" destOrd="0" presId="urn:microsoft.com/office/officeart/2008/layout/HalfCircleOrganizationChart"/>
    <dgm:cxn modelId="{27C7117F-F6A8-4F07-8B9C-F6FB26566036}" type="presOf" srcId="{CC37DF6B-9885-42E7-9884-9C4070B5A22F}" destId="{0D43219F-ACE6-44C5-9B3C-CE4EA6DA744A}" srcOrd="1" destOrd="0" presId="urn:microsoft.com/office/officeart/2008/layout/HalfCircleOrganizationChart"/>
    <dgm:cxn modelId="{6360CE7F-8F79-45B1-B735-A2484C83E851}" type="presOf" srcId="{58E39A80-85F7-4525-A9B5-ABB19E4D35E0}" destId="{DF2F6433-A0FB-4682-B54B-CEC56B92A705}" srcOrd="0" destOrd="0" presId="urn:microsoft.com/office/officeart/2008/layout/HalfCircleOrganizationChart"/>
    <dgm:cxn modelId="{415BD280-D04A-4FCF-ABAB-AD5A2DEA26BF}" type="presOf" srcId="{549E6519-364E-444E-8F90-4D033FD8E036}" destId="{9C949442-5968-4EEB-9D96-9AFBF8225294}" srcOrd="0" destOrd="0" presId="urn:microsoft.com/office/officeart/2008/layout/HalfCircleOrganizationChart"/>
    <dgm:cxn modelId="{C2A6A381-A95B-461B-B408-F2176FFC7A04}" type="presOf" srcId="{B858AAE7-96EC-4F6E-94B5-894503C10202}" destId="{4DB30C45-27DD-409D-AC22-4AB196E7EF2C}" srcOrd="0" destOrd="0" presId="urn:microsoft.com/office/officeart/2008/layout/HalfCircleOrganizationChart"/>
    <dgm:cxn modelId="{3521AB83-11C5-461E-B546-3CA3996E8BB9}" type="presOf" srcId="{6EE27DBC-EB7E-4AB6-8775-AE5354F79148}" destId="{3C485284-7948-4159-BDB2-39B94CBDCCB2}" srcOrd="0" destOrd="0" presId="urn:microsoft.com/office/officeart/2008/layout/HalfCircleOrganizationChart"/>
    <dgm:cxn modelId="{0D99ED85-91EC-4836-A007-7CB72FEE3BEC}" type="presOf" srcId="{D3BBF1A9-468A-40E4-B7C8-08CF83166C2A}" destId="{893C10D2-197A-41C6-B83E-C5371503D4BA}" srcOrd="0" destOrd="0" presId="urn:microsoft.com/office/officeart/2008/layout/HalfCircleOrganizationChart"/>
    <dgm:cxn modelId="{74390A87-C081-4378-B1D9-9DA6DCD4EBF1}" type="presOf" srcId="{CC37DF6B-9885-42E7-9884-9C4070B5A22F}" destId="{4D31F5AC-DE33-49BD-95FA-21B79F6DFD7B}" srcOrd="0" destOrd="0" presId="urn:microsoft.com/office/officeart/2008/layout/HalfCircleOrganizationChart"/>
    <dgm:cxn modelId="{EED6B288-C2EC-40FA-B12D-46747850AB89}" srcId="{020E4090-3A41-4883-B82C-E9D4390081B8}" destId="{357500A2-F3FC-49EF-80D9-7EB7BD1ED489}" srcOrd="1" destOrd="0" parTransId="{956212FD-9758-435B-925A-E7D3EF06050A}" sibTransId="{2385E842-DC8B-4466-92B9-6F4B94298064}"/>
    <dgm:cxn modelId="{5A358C8A-00D3-49D7-A4DB-F664E4103B1F}" type="presOf" srcId="{DE999C27-CE61-49E8-A868-148478B9D5C2}" destId="{38827DCE-BA23-455D-811F-21A4F319D062}" srcOrd="0" destOrd="0" presId="urn:microsoft.com/office/officeart/2008/layout/HalfCircleOrganizationChart"/>
    <dgm:cxn modelId="{7E184191-0E3E-47FD-810D-023B3AB9AE76}" srcId="{AA098239-1C48-4051-A2DA-44563DF0CE20}" destId="{91995C72-FEFC-443E-BCA2-024CF3B35235}" srcOrd="4" destOrd="0" parTransId="{0A278DBD-F47F-4F41-926D-7C49C3C12E4E}" sibTransId="{ABAE384D-BECA-4393-93A8-155D8DC15CCE}"/>
    <dgm:cxn modelId="{3F9C2092-76FF-4263-9612-E90226826526}" srcId="{B0A74037-07E8-4888-B813-DDF1E0260D1A}" destId="{DE999C27-CE61-49E8-A868-148478B9D5C2}" srcOrd="4" destOrd="0" parTransId="{990A821E-90B2-4633-9018-31C8B0B310EF}" sibTransId="{F02813B1-490C-4398-8AF1-67899326F7C4}"/>
    <dgm:cxn modelId="{2E8BEA92-8DE7-4370-81EF-C2F73F523156}" type="presOf" srcId="{D3BBF1A9-468A-40E4-B7C8-08CF83166C2A}" destId="{E5C27D80-0EC6-4273-BBFE-BC6F5A85E607}" srcOrd="1" destOrd="0" presId="urn:microsoft.com/office/officeart/2008/layout/HalfCircleOrganizationChart"/>
    <dgm:cxn modelId="{09891897-DBBE-4BD1-8828-37A68FBA0088}" type="presOf" srcId="{91995C72-FEFC-443E-BCA2-024CF3B35235}" destId="{5A643E9E-9488-4CC4-B9CA-2A477CE4AC81}" srcOrd="1" destOrd="0" presId="urn:microsoft.com/office/officeart/2008/layout/HalfCircleOrganizationChart"/>
    <dgm:cxn modelId="{3F3EBB98-6F9B-472B-8068-E28356EC9FC4}" srcId="{3543D535-D965-4B7E-9E78-2AFDC8753EA4}" destId="{AA098239-1C48-4051-A2DA-44563DF0CE20}" srcOrd="2" destOrd="0" parTransId="{C1DABF00-BD38-43F9-BF44-6E97A905D756}" sibTransId="{C110ECD9-9AC1-4E08-8206-A3D959B0217F}"/>
    <dgm:cxn modelId="{13FA0999-DF05-4506-8264-8DA931B1E55B}" type="presOf" srcId="{C80B3F3C-3904-494B-9A8A-0D020CC3F51C}" destId="{6DB3E149-F2C1-43BF-AF3E-0C924E2CCE73}" srcOrd="1" destOrd="0" presId="urn:microsoft.com/office/officeart/2008/layout/HalfCircleOrganizationChart"/>
    <dgm:cxn modelId="{30D56F99-F8BD-4F39-8184-C57639C7D929}" type="presOf" srcId="{020E4090-3A41-4883-B82C-E9D4390081B8}" destId="{C4F6DF8D-3C6A-4BC8-BA1F-AEC1700ED48B}" srcOrd="1" destOrd="0" presId="urn:microsoft.com/office/officeart/2008/layout/HalfCircleOrganizationChart"/>
    <dgm:cxn modelId="{3B39C79A-4F96-425C-B50E-99B38F3F6678}" type="presOf" srcId="{C7264BD0-E47E-4041-9B85-747869F4D3F9}" destId="{6ECD3E01-BB1C-41A2-8381-95C85A80B010}" srcOrd="0" destOrd="0" presId="urn:microsoft.com/office/officeart/2008/layout/HalfCircleOrganizationChart"/>
    <dgm:cxn modelId="{9D76B39D-5E55-4A62-8977-C4E9C0EF3EA9}" type="presOf" srcId="{167AD6A9-86A1-48DF-B01F-5F74A609C710}" destId="{EED43C61-86DA-4DEC-B99D-8D0FA51306F5}" srcOrd="0" destOrd="0" presId="urn:microsoft.com/office/officeart/2008/layout/HalfCircleOrganizationChart"/>
    <dgm:cxn modelId="{8ECBD69D-E677-4D0C-BB3B-50126A2F600A}" type="presOf" srcId="{C9F0462B-D03A-44EC-849C-0E2B08FD7CAD}" destId="{231480DF-59D2-4303-AF2D-4393F98F3BC8}" srcOrd="1" destOrd="0" presId="urn:microsoft.com/office/officeart/2008/layout/HalfCircleOrganizationChart"/>
    <dgm:cxn modelId="{AF1B5BA1-D8B6-4355-8834-16A114FAC6DB}" srcId="{81BDEC71-C12C-4853-8A9B-885068B10B83}" destId="{99C4CC64-639D-479B-970D-EB80060030D5}" srcOrd="1" destOrd="0" parTransId="{7113210C-DC25-44FF-93A6-9243E1A5A1AE}" sibTransId="{82CDF0F3-C88C-4B4D-AC2E-52F1EB83B2AA}"/>
    <dgm:cxn modelId="{0F8D5BA2-2255-4120-BA46-B4796EF71622}" srcId="{9B5B4E8C-4D11-4E10-AEA4-ADDC0B2BDB4B}" destId="{252BFBEC-BD0D-4FFF-B81F-F9E29AE9E464}" srcOrd="2" destOrd="0" parTransId="{7BA7A2CC-8F77-4B2A-9780-98915262A984}" sibTransId="{294F782E-29E9-4538-A583-9777D25611B2}"/>
    <dgm:cxn modelId="{2411A8A3-7F8A-440F-B634-18ACD280A806}" type="presOf" srcId="{9E7FCE92-A52B-4A6E-AEE6-67070FF625BB}" destId="{2E99BCE9-2543-4B4C-8E70-BBFDDAC31E1D}" srcOrd="1" destOrd="0" presId="urn:microsoft.com/office/officeart/2008/layout/HalfCircleOrganizationChart"/>
    <dgm:cxn modelId="{46826CA4-FE52-46C7-90C8-3D4215AC14E3}" type="presOf" srcId="{7113210C-DC25-44FF-93A6-9243E1A5A1AE}" destId="{5803B3E9-CAB3-434C-AF7C-7E4819F48715}" srcOrd="0" destOrd="0" presId="urn:microsoft.com/office/officeart/2008/layout/HalfCircleOrganizationChart"/>
    <dgm:cxn modelId="{CF5FD0A7-AA63-4C48-A3C8-B4C5214C9B83}" type="presOf" srcId="{990A821E-90B2-4633-9018-31C8B0B310EF}" destId="{95B769C8-A934-4F5D-8D69-F050378D774D}" srcOrd="0" destOrd="0" presId="urn:microsoft.com/office/officeart/2008/layout/HalfCircleOrganizationChart"/>
    <dgm:cxn modelId="{54DF9EA8-4384-456C-8404-2F14DE4293F2}" srcId="{B0A74037-07E8-4888-B813-DDF1E0260D1A}" destId="{D3BBF1A9-468A-40E4-B7C8-08CF83166C2A}" srcOrd="1" destOrd="0" parTransId="{868A1422-AC8D-4AAE-A5C1-7062FE06FC37}" sibTransId="{BAC83EC2-6911-4B83-9B51-8A3C752B55DD}"/>
    <dgm:cxn modelId="{D5F826A9-1C09-4EBC-A396-DCABE07BD929}" srcId="{B0A74037-07E8-4888-B813-DDF1E0260D1A}" destId="{CC37DF6B-9885-42E7-9884-9C4070B5A22F}" srcOrd="5" destOrd="0" parTransId="{49AF0D79-3E6E-44B1-AAD6-46B162E04892}" sibTransId="{553EB108-1824-45E1-983B-3FF269DDBA48}"/>
    <dgm:cxn modelId="{0FA9AAA9-611F-4C68-A488-8572CBE8B97E}" type="presOf" srcId="{C7264BD0-E47E-4041-9B85-747869F4D3F9}" destId="{AD297D50-D5A0-4122-B6DF-0B83DA517059}" srcOrd="1" destOrd="0" presId="urn:microsoft.com/office/officeart/2008/layout/HalfCircleOrganizationChart"/>
    <dgm:cxn modelId="{F49880AA-897D-4741-AB32-69C0B40D2C79}" type="presOf" srcId="{3543D535-D965-4B7E-9E78-2AFDC8753EA4}" destId="{2FE809AF-E76A-4E63-9C3B-3DF319DB5F0F}" srcOrd="0" destOrd="0" presId="urn:microsoft.com/office/officeart/2008/layout/HalfCircleOrganizationChart"/>
    <dgm:cxn modelId="{2582D8AA-9422-4EAF-B52A-B26448F102DC}" type="presOf" srcId="{CC965AAB-BC9D-4DA8-9F95-45ADBDCD8921}" destId="{E04EE186-1923-43FE-AF42-F2E7E68B87DA}" srcOrd="0" destOrd="0" presId="urn:microsoft.com/office/officeart/2008/layout/HalfCircleOrganizationChart"/>
    <dgm:cxn modelId="{1032DCB0-DF36-4895-8A0A-DB5E27F64C2A}" type="presOf" srcId="{C2C1C7B7-5883-4F2C-87DB-91FCF10153A1}" destId="{BD6ED734-5920-47D8-B041-4E7FEC46E1E7}" srcOrd="0" destOrd="0" presId="urn:microsoft.com/office/officeart/2008/layout/HalfCircleOrganizationChart"/>
    <dgm:cxn modelId="{F01F30B2-E4FC-4F0D-A919-DD3727BE642F}" type="presOf" srcId="{868A1422-AC8D-4AAE-A5C1-7062FE06FC37}" destId="{F2C9B8BA-B18A-467E-91D3-7BC8C389E34A}" srcOrd="0" destOrd="0" presId="urn:microsoft.com/office/officeart/2008/layout/HalfCircleOrganizationChart"/>
    <dgm:cxn modelId="{997F87B4-5ED1-49E7-9D2F-CEF2D6F4AA2A}" type="presOf" srcId="{C9F3E88D-0EAD-48C5-89E8-B21FBB28F64F}" destId="{A8543E78-B807-4896-95FC-0869B3BDBB3F}" srcOrd="0" destOrd="0" presId="urn:microsoft.com/office/officeart/2008/layout/HalfCircleOrganizationChart"/>
    <dgm:cxn modelId="{09C0B7B7-784A-4BFF-BB79-9C227D59E38B}" type="presOf" srcId="{07038B77-D0C1-49DE-AEAC-BBB85974F87D}" destId="{55574D3D-9BBC-4DE9-A946-D52621BE2073}" srcOrd="0" destOrd="0" presId="urn:microsoft.com/office/officeart/2008/layout/HalfCircleOrganizationChart"/>
    <dgm:cxn modelId="{18FEFFB7-408A-4903-A559-6BAFCBDD1B8F}" type="presOf" srcId="{0DBEF698-67EC-43C5-8062-0DF305FB0CF1}" destId="{9BED2682-76F1-4156-8343-165BDABC8E6A}" srcOrd="1" destOrd="0" presId="urn:microsoft.com/office/officeart/2008/layout/HalfCircleOrganizationChart"/>
    <dgm:cxn modelId="{7A051DBA-3307-436C-9B8B-5150553B38F4}" srcId="{3543D535-D965-4B7E-9E78-2AFDC8753EA4}" destId="{020E4090-3A41-4883-B82C-E9D4390081B8}" srcOrd="3" destOrd="0" parTransId="{B858AAE7-96EC-4F6E-94B5-894503C10202}" sibTransId="{F07E68D3-F114-4A75-9512-DC19529A8FD4}"/>
    <dgm:cxn modelId="{0ED651BA-4E62-4AAD-AAE8-CF8C209EC380}" srcId="{81BDEC71-C12C-4853-8A9B-885068B10B83}" destId="{DAE596FA-32AB-4F33-8687-FD8405067695}" srcOrd="0" destOrd="0" parTransId="{C6CD9C33-B051-47D2-A37A-D114C7A7FA11}" sibTransId="{0EAAF754-92F3-448C-91C3-40CDE753BC90}"/>
    <dgm:cxn modelId="{1CB325BB-F90D-4CAF-BBF4-CF3665A52AD7}" type="presOf" srcId="{81BDEC71-C12C-4853-8A9B-885068B10B83}" destId="{3104743D-C601-4761-8FDB-16A7550BD0A7}" srcOrd="0" destOrd="0" presId="urn:microsoft.com/office/officeart/2008/layout/HalfCircleOrganizationChart"/>
    <dgm:cxn modelId="{EF646ABD-6FF2-412F-A65A-D45A79554722}" type="presOf" srcId="{956212FD-9758-435B-925A-E7D3EF06050A}" destId="{BAF6164A-E5A8-4F9D-B430-9EDE1CED6112}" srcOrd="0" destOrd="0" presId="urn:microsoft.com/office/officeart/2008/layout/HalfCircleOrganizationChart"/>
    <dgm:cxn modelId="{515B40BE-45B4-486A-9862-096DD3DADA41}" type="presOf" srcId="{CE519CFC-0559-4EF0-AFAB-C20425CB5091}" destId="{00D5336E-D022-45C8-9117-57D0B23E51A7}" srcOrd="1" destOrd="0" presId="urn:microsoft.com/office/officeart/2008/layout/HalfCircleOrganizationChart"/>
    <dgm:cxn modelId="{E1079EC7-85B3-4ED9-A536-007C17259E81}" type="presOf" srcId="{4A862351-691C-4796-90A4-8500FCA523C0}" destId="{3431C003-FBCF-4809-80D9-C024639CB37A}" srcOrd="0" destOrd="0" presId="urn:microsoft.com/office/officeart/2008/layout/HalfCircleOrganizationChart"/>
    <dgm:cxn modelId="{B512CBCB-4386-4498-98C1-8D620CA5268C}" type="presOf" srcId="{C55B81E7-4CBD-458E-9B82-A368A0021FD7}" destId="{F5B903F8-4A19-40DB-80DC-5EEAC8D857C0}" srcOrd="0" destOrd="0" presId="urn:microsoft.com/office/officeart/2008/layout/HalfCircleOrganizationChart"/>
    <dgm:cxn modelId="{B2D8F3CB-B6A9-451F-81E4-C3DB72A08A7B}" type="presOf" srcId="{9B5B4E8C-4D11-4E10-AEA4-ADDC0B2BDB4B}" destId="{9372FF67-1EEB-4899-92AB-39EC6C4A434E}" srcOrd="1" destOrd="0" presId="urn:microsoft.com/office/officeart/2008/layout/HalfCircleOrganizationChart"/>
    <dgm:cxn modelId="{D04306CC-DAAE-4A55-93DB-F09066D8F54F}" type="presOf" srcId="{3BE1E782-FB3A-42BA-967C-1AE1535BA7D4}" destId="{2B83BA22-4EF4-42C8-9810-22503CC208F6}" srcOrd="0" destOrd="0" presId="urn:microsoft.com/office/officeart/2008/layout/HalfCircleOrganizationChart"/>
    <dgm:cxn modelId="{9A1423CF-E9D0-491A-92E8-1A90C695B915}" srcId="{020E4090-3A41-4883-B82C-E9D4390081B8}" destId="{22B6C531-9EC9-4F14-8804-F7DBD5B721E7}" srcOrd="0" destOrd="0" parTransId="{CC00B2BA-E1D9-4C12-8D72-19C6FF9076E6}" sibTransId="{6963FCFB-DFD9-40FC-989F-3D32AB429B2F}"/>
    <dgm:cxn modelId="{988263D0-F828-45FF-BE14-6C8E347CE871}" srcId="{B0A74037-07E8-4888-B813-DDF1E0260D1A}" destId="{0EFDE457-0BC7-45EA-9117-ECC5B6A7116C}" srcOrd="2" destOrd="0" parTransId="{6EE27DBC-EB7E-4AB6-8775-AE5354F79148}" sibTransId="{DBF4B7AE-1A28-4B90-9DEB-903EFB7F6EB0}"/>
    <dgm:cxn modelId="{6B3167D0-5EFB-45C3-99EF-40DD856A907D}" srcId="{3543D535-D965-4B7E-9E78-2AFDC8753EA4}" destId="{B0A74037-07E8-4888-B813-DDF1E0260D1A}" srcOrd="0" destOrd="0" parTransId="{2759BC1A-012B-4C8A-9A62-2A398CB0A014}" sibTransId="{0B12EC0F-AF8B-4C3B-A826-B024DBBDFD08}"/>
    <dgm:cxn modelId="{3C1C7CD0-7E7E-471E-8CDE-795294BE6B7D}" type="presOf" srcId="{BE08C98E-328B-4D36-9605-17167A953FC2}" destId="{46232DF2-09AF-4590-B3D0-D5AA9389424D}" srcOrd="0" destOrd="0" presId="urn:microsoft.com/office/officeart/2008/layout/HalfCircleOrganizationChart"/>
    <dgm:cxn modelId="{17CC09D2-2494-4629-BC21-7F0C438CE8CD}" type="presOf" srcId="{F740DE24-BCD4-43BD-A94B-D7AF74464910}" destId="{D403CEA2-E00B-4F9B-9F21-F09C8C3BEC25}" srcOrd="0" destOrd="0" presId="urn:microsoft.com/office/officeart/2008/layout/HalfCircleOrganizationChart"/>
    <dgm:cxn modelId="{D1CF64D2-A597-4AB5-9414-6E22899DF154}" type="presOf" srcId="{61BA10D3-9D4F-4553-A469-CC9A578D995B}" destId="{7446A47D-D059-4BA1-884B-D6C2ADB1B68E}" srcOrd="0" destOrd="0" presId="urn:microsoft.com/office/officeart/2008/layout/HalfCircleOrganizationChart"/>
    <dgm:cxn modelId="{D30E1AD3-13B9-4DD6-8AAE-8539D9F3D80D}" srcId="{AA098239-1C48-4051-A2DA-44563DF0CE20}" destId="{C80B3F3C-3904-494B-9A8A-0D020CC3F51C}" srcOrd="0" destOrd="0" parTransId="{0F74EA08-E5EE-4AB2-8302-BE80A39F3357}" sibTransId="{05A96E33-371A-47A1-AE88-9AF46C46AA34}"/>
    <dgm:cxn modelId="{91E53AD4-FD00-4669-8012-96C0AD351CD8}" type="presOf" srcId="{81BDEC71-C12C-4853-8A9B-885068B10B83}" destId="{15615F1E-2BA1-4BFE-ADF4-79B9973831C1}" srcOrd="1" destOrd="0" presId="urn:microsoft.com/office/officeart/2008/layout/HalfCircleOrganizationChart"/>
    <dgm:cxn modelId="{78C460D5-AB83-460D-9954-D1018064036E}" type="presOf" srcId="{FC80DF1B-245C-41A7-B388-BABA0EDDB9C9}" destId="{C3B904A8-B4DD-47A5-BC4E-6716C9A72C1F}" srcOrd="0" destOrd="0" presId="urn:microsoft.com/office/officeart/2008/layout/HalfCircleOrganizationChart"/>
    <dgm:cxn modelId="{E5E448D5-E3C3-4483-BF3A-AD5077B976F4}" type="presOf" srcId="{C1DABF00-BD38-43F9-BF44-6E97A905D756}" destId="{F29193CB-2F24-484E-9CBA-951B365C0BAB}" srcOrd="0" destOrd="0" presId="urn:microsoft.com/office/officeart/2008/layout/HalfCircleOrganizationChart"/>
    <dgm:cxn modelId="{2CA64DD6-F87C-4EF2-92F7-4C7AE618D056}" type="presOf" srcId="{22B6C531-9EC9-4F14-8804-F7DBD5B721E7}" destId="{49EF74AA-013D-486A-A1F9-615E76BB7780}" srcOrd="1" destOrd="0" presId="urn:microsoft.com/office/officeart/2008/layout/HalfCircleOrganizationChart"/>
    <dgm:cxn modelId="{27820FD9-4F6D-4D59-9C0D-1E19905F3677}" type="presOf" srcId="{B1538D37-E91F-4F9B-9112-1A0B395BFD92}" destId="{C69D99EC-592B-45C7-9855-EF0B9B35C80C}" srcOrd="0" destOrd="0" presId="urn:microsoft.com/office/officeart/2008/layout/HalfCircleOrganizationChart"/>
    <dgm:cxn modelId="{61C18BDC-4465-4948-B534-2D92A3AE72B5}" type="presOf" srcId="{10B83B9E-CD46-4A0E-9250-FEFBB625EB09}" destId="{D28D24D2-5B08-4631-9A11-755DB1FCA687}" srcOrd="1" destOrd="0" presId="urn:microsoft.com/office/officeart/2008/layout/HalfCircleOrganizationChart"/>
    <dgm:cxn modelId="{1DF8DBDC-4B97-4D0A-A57E-59B3CDF8E402}" type="presOf" srcId="{252BFBEC-BD0D-4FFF-B81F-F9E29AE9E464}" destId="{07AE49E0-64FE-46C4-94AE-937BD78CAA10}" srcOrd="0" destOrd="0" presId="urn:microsoft.com/office/officeart/2008/layout/HalfCircleOrganizationChart"/>
    <dgm:cxn modelId="{CEAB40DD-5538-4F71-99AE-0E9ADC171A6B}" srcId="{3543D535-D965-4B7E-9E78-2AFDC8753EA4}" destId="{81BDEC71-C12C-4853-8A9B-885068B10B83}" srcOrd="1" destOrd="0" parTransId="{D4695BDC-5D95-45F4-AC95-2A2BEF64A89C}" sibTransId="{87C87436-E96B-4BC4-9735-27DF4928C6D9}"/>
    <dgm:cxn modelId="{275694E3-A7F1-4D52-8CB2-44B1233CF4BA}" type="presOf" srcId="{9B5B4E8C-4D11-4E10-AEA4-ADDC0B2BDB4B}" destId="{DFA15A99-B89F-4176-9165-F0A83F246E95}" srcOrd="0" destOrd="0" presId="urn:microsoft.com/office/officeart/2008/layout/HalfCircleOrganizationChart"/>
    <dgm:cxn modelId="{8A6410E4-1002-41FB-B236-9A5E54DD81ED}" type="presOf" srcId="{49AF0D79-3E6E-44B1-AAD6-46B162E04892}" destId="{6CB731AC-6928-468F-A5C5-CF16F740BB1F}" srcOrd="0" destOrd="0" presId="urn:microsoft.com/office/officeart/2008/layout/HalfCircleOrganizationChart"/>
    <dgm:cxn modelId="{D4B7AEE4-1DBC-4514-AB96-2E18181ED8BB}" type="presOf" srcId="{D4695BDC-5D95-45F4-AC95-2A2BEF64A89C}" destId="{59DC6489-0EC4-407D-9237-63AD42C12A84}" srcOrd="0" destOrd="0" presId="urn:microsoft.com/office/officeart/2008/layout/HalfCircleOrganizationChart"/>
    <dgm:cxn modelId="{A584D6E6-D248-4CE0-A242-03549EE00383}" srcId="{AA098239-1C48-4051-A2DA-44563DF0CE20}" destId="{10B83B9E-CD46-4A0E-9250-FEFBB625EB09}" srcOrd="3" destOrd="0" parTransId="{F3C18E81-0314-481C-BDC6-388BD347C411}" sibTransId="{3B6205B7-7754-46F6-B0E6-B83FA37A7D5D}"/>
    <dgm:cxn modelId="{CEB88FE9-3466-4A9A-BC8F-3C1DF527297D}" type="presOf" srcId="{FB572DAC-4403-4147-B7FB-DFC603E86AE2}" destId="{24A8B4A7-D0F1-44DF-899B-1860F0B39A06}" srcOrd="0" destOrd="0" presId="urn:microsoft.com/office/officeart/2008/layout/HalfCircleOrganizationChart"/>
    <dgm:cxn modelId="{1477E2E9-A392-4318-84CE-BDA8D0AE3BDB}" type="presOf" srcId="{AA098239-1C48-4051-A2DA-44563DF0CE20}" destId="{EFE9BE9E-46A5-4D0B-9D59-7EF82267EE1E}" srcOrd="0" destOrd="0" presId="urn:microsoft.com/office/officeart/2008/layout/HalfCircleOrganizationChart"/>
    <dgm:cxn modelId="{63AEFBEA-F01A-46AE-961F-B564FAA8012D}" srcId="{9B5B4E8C-4D11-4E10-AEA4-ADDC0B2BDB4B}" destId="{07038B77-D0C1-49DE-AEAC-BBB85974F87D}" srcOrd="0" destOrd="0" parTransId="{C705815C-5DA9-46BB-A485-15CC00B42307}" sibTransId="{AE52A202-24C4-4CBD-8E6A-99B6177EA9E7}"/>
    <dgm:cxn modelId="{690E1FEB-F4C4-4214-970B-456DFC55AB4C}" type="presOf" srcId="{DAE596FA-32AB-4F33-8687-FD8405067695}" destId="{EFA73FAB-0DB4-4C95-BA60-B68E63A74244}" srcOrd="1" destOrd="0" presId="urn:microsoft.com/office/officeart/2008/layout/HalfCircleOrganizationChart"/>
    <dgm:cxn modelId="{8B4CECED-FD4B-4460-913E-34C7A48CE579}" srcId="{3543D535-D965-4B7E-9E78-2AFDC8753EA4}" destId="{9B5B4E8C-4D11-4E10-AEA4-ADDC0B2BDB4B}" srcOrd="4" destOrd="0" parTransId="{DB4C3224-ECC7-45D7-8719-BC810CD3543D}" sibTransId="{F386045D-D4D9-4AAC-BA7F-6259417A44A4}"/>
    <dgm:cxn modelId="{D14318EF-DFC3-4DBA-9409-1FF5F8E0C8BF}" type="presOf" srcId="{0A278DBD-F47F-4F41-926D-7C49C3C12E4E}" destId="{D187C3E3-B10C-4388-9257-B2BE20DDF42B}" srcOrd="0" destOrd="0" presId="urn:microsoft.com/office/officeart/2008/layout/HalfCircleOrganizationChart"/>
    <dgm:cxn modelId="{9BC878F2-AA9F-476E-9250-B7CA616F833D}" type="presOf" srcId="{7BA7A2CC-8F77-4B2A-9780-98915262A984}" destId="{5EA08A54-9F15-4E0C-A7BA-58EAACAD4BCF}" srcOrd="0" destOrd="0" presId="urn:microsoft.com/office/officeart/2008/layout/HalfCircleOrganizationChart"/>
    <dgm:cxn modelId="{9379EFF4-C7F7-4C3B-9EBA-7D57E4171097}" type="presOf" srcId="{99C4CC64-639D-479B-970D-EB80060030D5}" destId="{6CB228B2-628D-4797-90F3-6E61C328EC9D}" srcOrd="1" destOrd="0" presId="urn:microsoft.com/office/officeart/2008/layout/HalfCircleOrganizationChart"/>
    <dgm:cxn modelId="{9CC75CF9-B6B1-4A76-854E-7ACFFA2401EE}" srcId="{C9F3E88D-0EAD-48C5-89E8-B21FBB28F64F}" destId="{3543D535-D965-4B7E-9E78-2AFDC8753EA4}" srcOrd="0" destOrd="0" parTransId="{27E21E67-F483-4BF2-A4A8-70FAF69066D0}" sibTransId="{CFE99785-4CCA-4FF2-8C7C-6E59AB1EB3E1}"/>
    <dgm:cxn modelId="{C87401FC-EE5C-4BC8-85EA-1ED75683B8AB}" type="presOf" srcId="{2759BC1A-012B-4C8A-9A62-2A398CB0A014}" destId="{0F5B46E4-4F3F-4340-B508-9862F12FCDBA}" srcOrd="0" destOrd="0" presId="urn:microsoft.com/office/officeart/2008/layout/HalfCircleOrganizationChart"/>
    <dgm:cxn modelId="{9C6BDBFC-6CB1-4A80-B126-35CD2783ACF1}" type="presOf" srcId="{CE519CFC-0559-4EF0-AFAB-C20425CB5091}" destId="{C74A3A81-3647-472A-82DA-A3F918AE46F8}" srcOrd="0" destOrd="0" presId="urn:microsoft.com/office/officeart/2008/layout/HalfCircleOrganizationChart"/>
    <dgm:cxn modelId="{9BA801FD-9105-4EB6-9A02-C74C3F6F33DC}" srcId="{9B5B4E8C-4D11-4E10-AEA4-ADDC0B2BDB4B}" destId="{478B643A-F775-4D33-991F-8652FF27EEEC}" srcOrd="4" destOrd="0" parTransId="{52D0B545-BA19-4ACC-8906-CE0D4104CCB8}" sibTransId="{65D70FFE-7D62-4C29-88A0-05C0972E818C}"/>
    <dgm:cxn modelId="{DEDAD3A9-2261-4ED7-A4CA-033D69C16107}" type="presParOf" srcId="{A8543E78-B807-4896-95FC-0869B3BDBB3F}" destId="{ACD06656-3B8C-4BEA-8717-22977F2F8145}" srcOrd="0" destOrd="0" presId="urn:microsoft.com/office/officeart/2008/layout/HalfCircleOrganizationChart"/>
    <dgm:cxn modelId="{DC243288-6A5C-44A6-9C73-9902FE1E1CC9}" type="presParOf" srcId="{ACD06656-3B8C-4BEA-8717-22977F2F8145}" destId="{CCAC1BC8-6A91-42B6-B3F8-01FF82DB543C}" srcOrd="0" destOrd="0" presId="urn:microsoft.com/office/officeart/2008/layout/HalfCircleOrganizationChart"/>
    <dgm:cxn modelId="{8AA39B1E-F767-437B-856A-6E09F86F6E92}" type="presParOf" srcId="{CCAC1BC8-6A91-42B6-B3F8-01FF82DB543C}" destId="{2FE809AF-E76A-4E63-9C3B-3DF319DB5F0F}" srcOrd="0" destOrd="0" presId="urn:microsoft.com/office/officeart/2008/layout/HalfCircleOrganizationChart"/>
    <dgm:cxn modelId="{C608D3C2-B188-46C4-AF87-5FAE1F920C6F}" type="presParOf" srcId="{CCAC1BC8-6A91-42B6-B3F8-01FF82DB543C}" destId="{92E51A5E-3AE2-4646-851C-38C5578EB6A7}" srcOrd="1" destOrd="0" presId="urn:microsoft.com/office/officeart/2008/layout/HalfCircleOrganizationChart"/>
    <dgm:cxn modelId="{46F110D9-6939-4021-A239-03ED08DE32AF}" type="presParOf" srcId="{CCAC1BC8-6A91-42B6-B3F8-01FF82DB543C}" destId="{908BD8A7-41CF-42C4-9A54-830EA9BE8BB5}" srcOrd="2" destOrd="0" presId="urn:microsoft.com/office/officeart/2008/layout/HalfCircleOrganizationChart"/>
    <dgm:cxn modelId="{6E6A1BCE-5049-46E5-8F90-925AC4A1C878}" type="presParOf" srcId="{CCAC1BC8-6A91-42B6-B3F8-01FF82DB543C}" destId="{5588E707-37C9-470F-82E7-806B01131955}" srcOrd="3" destOrd="0" presId="urn:microsoft.com/office/officeart/2008/layout/HalfCircleOrganizationChart"/>
    <dgm:cxn modelId="{6C2219CA-ABBB-42F3-BE0D-A8F9AB93E254}" type="presParOf" srcId="{ACD06656-3B8C-4BEA-8717-22977F2F8145}" destId="{A00A5872-196C-4160-A166-3621E6487171}" srcOrd="1" destOrd="0" presId="urn:microsoft.com/office/officeart/2008/layout/HalfCircleOrganizationChart"/>
    <dgm:cxn modelId="{1FEA280E-E187-46D9-8ACF-DE809A33DF3B}" type="presParOf" srcId="{A00A5872-196C-4160-A166-3621E6487171}" destId="{0F5B46E4-4F3F-4340-B508-9862F12FCDBA}" srcOrd="0" destOrd="0" presId="urn:microsoft.com/office/officeart/2008/layout/HalfCircleOrganizationChart"/>
    <dgm:cxn modelId="{29A027F4-DBE7-4A5A-BEB3-6134AF77C742}" type="presParOf" srcId="{A00A5872-196C-4160-A166-3621E6487171}" destId="{6D518A25-7EBB-4A6B-B1F9-E88E60CB826C}" srcOrd="1" destOrd="0" presId="urn:microsoft.com/office/officeart/2008/layout/HalfCircleOrganizationChart"/>
    <dgm:cxn modelId="{F1CA6B07-A901-4CB8-AB67-F8AD29A30F7D}" type="presParOf" srcId="{6D518A25-7EBB-4A6B-B1F9-E88E60CB826C}" destId="{1B122858-104B-4F7F-A73D-449E82C8A0C7}" srcOrd="0" destOrd="0" presId="urn:microsoft.com/office/officeart/2008/layout/HalfCircleOrganizationChart"/>
    <dgm:cxn modelId="{E69BE535-687A-4412-B034-0F922B3B3AD5}" type="presParOf" srcId="{1B122858-104B-4F7F-A73D-449E82C8A0C7}" destId="{38969299-794C-4B03-80C3-907E4D686EEC}" srcOrd="0" destOrd="0" presId="urn:microsoft.com/office/officeart/2008/layout/HalfCircleOrganizationChart"/>
    <dgm:cxn modelId="{D3D8B5C6-B051-401A-B4A0-DAC0FAB4E677}" type="presParOf" srcId="{1B122858-104B-4F7F-A73D-449E82C8A0C7}" destId="{75A85CA3-449E-4EBE-ABAF-7E58DCE02865}" srcOrd="1" destOrd="0" presId="urn:microsoft.com/office/officeart/2008/layout/HalfCircleOrganizationChart"/>
    <dgm:cxn modelId="{ADAC879D-F81A-4F39-8077-59339EF6501B}" type="presParOf" srcId="{1B122858-104B-4F7F-A73D-449E82C8A0C7}" destId="{95F515AF-0470-4EFD-BE95-EF54CB95BC20}" srcOrd="2" destOrd="0" presId="urn:microsoft.com/office/officeart/2008/layout/HalfCircleOrganizationChart"/>
    <dgm:cxn modelId="{83F208DE-32A4-4059-9F38-B116B47225B5}" type="presParOf" srcId="{1B122858-104B-4F7F-A73D-449E82C8A0C7}" destId="{D5A20054-3362-4578-ABF8-E11B70460D4F}" srcOrd="3" destOrd="0" presId="urn:microsoft.com/office/officeart/2008/layout/HalfCircleOrganizationChart"/>
    <dgm:cxn modelId="{C5513A9F-1F71-4CEB-BC21-8A62BA07E306}" type="presParOf" srcId="{6D518A25-7EBB-4A6B-B1F9-E88E60CB826C}" destId="{E054CC24-F2C1-446E-AD05-D693ECF4AF21}" srcOrd="1" destOrd="0" presId="urn:microsoft.com/office/officeart/2008/layout/HalfCircleOrganizationChart"/>
    <dgm:cxn modelId="{E3CAC6B4-3F7F-4C78-B7AE-3DA9A4549F28}" type="presParOf" srcId="{E054CC24-F2C1-446E-AD05-D693ECF4AF21}" destId="{4CC54A3E-7D68-47B1-A175-1554D6A47B4C}" srcOrd="0" destOrd="0" presId="urn:microsoft.com/office/officeart/2008/layout/HalfCircleOrganizationChart"/>
    <dgm:cxn modelId="{9222D9EA-C1C2-4827-B997-598B49AA9E38}" type="presParOf" srcId="{E054CC24-F2C1-446E-AD05-D693ECF4AF21}" destId="{EE10B228-FCF7-45D8-9863-1B2F629D9E71}" srcOrd="1" destOrd="0" presId="urn:microsoft.com/office/officeart/2008/layout/HalfCircleOrganizationChart"/>
    <dgm:cxn modelId="{684E2C86-2180-4AB5-89BB-15B8F41EE2B2}" type="presParOf" srcId="{EE10B228-FCF7-45D8-9863-1B2F629D9E71}" destId="{5ED9F5DD-A0D0-4561-80F8-93B7F9BBBB97}" srcOrd="0" destOrd="0" presId="urn:microsoft.com/office/officeart/2008/layout/HalfCircleOrganizationChart"/>
    <dgm:cxn modelId="{9F08CADF-B5B4-443F-9C97-7F949DE088CC}" type="presParOf" srcId="{5ED9F5DD-A0D0-4561-80F8-93B7F9BBBB97}" destId="{DF2F6433-A0FB-4682-B54B-CEC56B92A705}" srcOrd="0" destOrd="0" presId="urn:microsoft.com/office/officeart/2008/layout/HalfCircleOrganizationChart"/>
    <dgm:cxn modelId="{441D5BE9-6770-4BE9-89CD-08B216E1C640}" type="presParOf" srcId="{5ED9F5DD-A0D0-4561-80F8-93B7F9BBBB97}" destId="{5C8BFFF7-63A8-4C4F-8AF8-9B29E7F8E37B}" srcOrd="1" destOrd="0" presId="urn:microsoft.com/office/officeart/2008/layout/HalfCircleOrganizationChart"/>
    <dgm:cxn modelId="{5495C969-46B0-4AAE-AE76-A077AFB0545A}" type="presParOf" srcId="{5ED9F5DD-A0D0-4561-80F8-93B7F9BBBB97}" destId="{E90F1602-2ACA-40A7-AC67-CF8B6807FDF8}" srcOrd="2" destOrd="0" presId="urn:microsoft.com/office/officeart/2008/layout/HalfCircleOrganizationChart"/>
    <dgm:cxn modelId="{EC0413E8-5F16-4AA5-A5FF-BC5BCAB24CA9}" type="presParOf" srcId="{5ED9F5DD-A0D0-4561-80F8-93B7F9BBBB97}" destId="{05AE3217-4CE3-4319-ADA1-B14B118EABB1}" srcOrd="3" destOrd="0" presId="urn:microsoft.com/office/officeart/2008/layout/HalfCircleOrganizationChart"/>
    <dgm:cxn modelId="{B2A05802-C902-4A3D-8018-7E13B3F786C6}" type="presParOf" srcId="{EE10B228-FCF7-45D8-9863-1B2F629D9E71}" destId="{32636063-F10B-4CC4-88C6-D5A0DB4168BB}" srcOrd="1" destOrd="0" presId="urn:microsoft.com/office/officeart/2008/layout/HalfCircleOrganizationChart"/>
    <dgm:cxn modelId="{DC31A3B2-120F-4469-A1B0-5CCDA982A830}" type="presParOf" srcId="{EE10B228-FCF7-45D8-9863-1B2F629D9E71}" destId="{51C78FF2-0552-44B2-AC6C-6534146C62CD}" srcOrd="2" destOrd="0" presId="urn:microsoft.com/office/officeart/2008/layout/HalfCircleOrganizationChart"/>
    <dgm:cxn modelId="{88E4820A-F561-4292-890C-41CFA5A48E37}" type="presParOf" srcId="{E054CC24-F2C1-446E-AD05-D693ECF4AF21}" destId="{F2C9B8BA-B18A-467E-91D3-7BC8C389E34A}" srcOrd="2" destOrd="0" presId="urn:microsoft.com/office/officeart/2008/layout/HalfCircleOrganizationChart"/>
    <dgm:cxn modelId="{C144BFFD-2AF7-4EC6-8417-FE1D203208D4}" type="presParOf" srcId="{E054CC24-F2C1-446E-AD05-D693ECF4AF21}" destId="{87D79253-292D-47F4-A8CB-EA4AFCCCD70F}" srcOrd="3" destOrd="0" presId="urn:microsoft.com/office/officeart/2008/layout/HalfCircleOrganizationChart"/>
    <dgm:cxn modelId="{8695942C-2414-4E8A-AC1A-AE33B318CC2C}" type="presParOf" srcId="{87D79253-292D-47F4-A8CB-EA4AFCCCD70F}" destId="{264DEF4D-ED99-41C9-B26F-BD34AD6B7BAC}" srcOrd="0" destOrd="0" presId="urn:microsoft.com/office/officeart/2008/layout/HalfCircleOrganizationChart"/>
    <dgm:cxn modelId="{1B4EEDEC-65D5-463F-BCBE-6970BF5312EE}" type="presParOf" srcId="{264DEF4D-ED99-41C9-B26F-BD34AD6B7BAC}" destId="{893C10D2-197A-41C6-B83E-C5371503D4BA}" srcOrd="0" destOrd="0" presId="urn:microsoft.com/office/officeart/2008/layout/HalfCircleOrganizationChart"/>
    <dgm:cxn modelId="{37687481-F593-4FCD-977A-D56A9F80F774}" type="presParOf" srcId="{264DEF4D-ED99-41C9-B26F-BD34AD6B7BAC}" destId="{E8A8687A-30EC-4572-BC7D-F6C5B1A2E6D8}" srcOrd="1" destOrd="0" presId="urn:microsoft.com/office/officeart/2008/layout/HalfCircleOrganizationChart"/>
    <dgm:cxn modelId="{1717F4F3-782A-402D-AC5A-21EC6BE09C1D}" type="presParOf" srcId="{264DEF4D-ED99-41C9-B26F-BD34AD6B7BAC}" destId="{4209ADD4-3EB7-4235-8B96-B44AE1C8619A}" srcOrd="2" destOrd="0" presId="urn:microsoft.com/office/officeart/2008/layout/HalfCircleOrganizationChart"/>
    <dgm:cxn modelId="{D2277FEB-12A7-4E17-B2D2-5F0959130BC2}" type="presParOf" srcId="{264DEF4D-ED99-41C9-B26F-BD34AD6B7BAC}" destId="{E5C27D80-0EC6-4273-BBFE-BC6F5A85E607}" srcOrd="3" destOrd="0" presId="urn:microsoft.com/office/officeart/2008/layout/HalfCircleOrganizationChart"/>
    <dgm:cxn modelId="{5725EBF4-8EF5-4116-A4A2-C668CFB8351A}" type="presParOf" srcId="{87D79253-292D-47F4-A8CB-EA4AFCCCD70F}" destId="{12DB8D87-08EB-41BE-AF1F-3EEB5ADF7E17}" srcOrd="1" destOrd="0" presId="urn:microsoft.com/office/officeart/2008/layout/HalfCircleOrganizationChart"/>
    <dgm:cxn modelId="{4035DC75-C3D4-45AC-8292-F5433F14D067}" type="presParOf" srcId="{87D79253-292D-47F4-A8CB-EA4AFCCCD70F}" destId="{2ED86D50-95C9-4ECA-9B4A-C60E31D08614}" srcOrd="2" destOrd="0" presId="urn:microsoft.com/office/officeart/2008/layout/HalfCircleOrganizationChart"/>
    <dgm:cxn modelId="{91BDD4FC-3472-4738-A77B-3E649E596EC3}" type="presParOf" srcId="{E054CC24-F2C1-446E-AD05-D693ECF4AF21}" destId="{3C485284-7948-4159-BDB2-39B94CBDCCB2}" srcOrd="4" destOrd="0" presId="urn:microsoft.com/office/officeart/2008/layout/HalfCircleOrganizationChart"/>
    <dgm:cxn modelId="{E1E140F0-71F2-4AFB-BA2E-ED0A3299502A}" type="presParOf" srcId="{E054CC24-F2C1-446E-AD05-D693ECF4AF21}" destId="{287393D0-F340-4CF5-AF30-285C2973E7DB}" srcOrd="5" destOrd="0" presId="urn:microsoft.com/office/officeart/2008/layout/HalfCircleOrganizationChart"/>
    <dgm:cxn modelId="{263BB104-D450-46DC-AF66-289F5DFB82E0}" type="presParOf" srcId="{287393D0-F340-4CF5-AF30-285C2973E7DB}" destId="{DAE3DF8A-D434-4681-A347-37FFD99BD72E}" srcOrd="0" destOrd="0" presId="urn:microsoft.com/office/officeart/2008/layout/HalfCircleOrganizationChart"/>
    <dgm:cxn modelId="{B09F04B9-BC15-473A-8C26-049DC181666C}" type="presParOf" srcId="{DAE3DF8A-D434-4681-A347-37FFD99BD72E}" destId="{23721A21-89C1-4F08-B2B5-5525BA5749E2}" srcOrd="0" destOrd="0" presId="urn:microsoft.com/office/officeart/2008/layout/HalfCircleOrganizationChart"/>
    <dgm:cxn modelId="{5662C2A2-3800-4CDE-BC0E-6DBC15F8ED33}" type="presParOf" srcId="{DAE3DF8A-D434-4681-A347-37FFD99BD72E}" destId="{C8BEE956-C090-42CC-9AA6-E52CA63FFA84}" srcOrd="1" destOrd="0" presId="urn:microsoft.com/office/officeart/2008/layout/HalfCircleOrganizationChart"/>
    <dgm:cxn modelId="{572D3A16-F92E-40B6-9429-9050A4E447CF}" type="presParOf" srcId="{DAE3DF8A-D434-4681-A347-37FFD99BD72E}" destId="{EB59741A-8DE7-40BC-8229-F91657C5164D}" srcOrd="2" destOrd="0" presId="urn:microsoft.com/office/officeart/2008/layout/HalfCircleOrganizationChart"/>
    <dgm:cxn modelId="{2DB77700-249D-461D-B7F6-76C6861C5C04}" type="presParOf" srcId="{DAE3DF8A-D434-4681-A347-37FFD99BD72E}" destId="{0DE0D7A2-32B5-421A-B306-8A8B2626462E}" srcOrd="3" destOrd="0" presId="urn:microsoft.com/office/officeart/2008/layout/HalfCircleOrganizationChart"/>
    <dgm:cxn modelId="{513D00A6-B0DD-4707-8820-70BE72601C05}" type="presParOf" srcId="{287393D0-F340-4CF5-AF30-285C2973E7DB}" destId="{F5B9BC0B-9B49-4D52-9694-73CE21F3BE05}" srcOrd="1" destOrd="0" presId="urn:microsoft.com/office/officeart/2008/layout/HalfCircleOrganizationChart"/>
    <dgm:cxn modelId="{43F5300E-4A67-4FA8-A16D-B68FCBBF62C9}" type="presParOf" srcId="{287393D0-F340-4CF5-AF30-285C2973E7DB}" destId="{C4DBCF96-16D2-4807-8400-E201D5B0F9BF}" srcOrd="2" destOrd="0" presId="urn:microsoft.com/office/officeart/2008/layout/HalfCircleOrganizationChart"/>
    <dgm:cxn modelId="{88E25C6A-E9E9-41F1-AE8B-72B7A706B7F2}" type="presParOf" srcId="{E054CC24-F2C1-446E-AD05-D693ECF4AF21}" destId="{D7BA04C3-E848-4E31-A7A4-6E69AACC0AB9}" srcOrd="6" destOrd="0" presId="urn:microsoft.com/office/officeart/2008/layout/HalfCircleOrganizationChart"/>
    <dgm:cxn modelId="{4D51747A-0F81-4F55-BA6A-7935A9F64C7E}" type="presParOf" srcId="{E054CC24-F2C1-446E-AD05-D693ECF4AF21}" destId="{72844CD1-4CC5-426C-B3F1-773B34670786}" srcOrd="7" destOrd="0" presId="urn:microsoft.com/office/officeart/2008/layout/HalfCircleOrganizationChart"/>
    <dgm:cxn modelId="{3CA6C26C-B028-4F63-83A1-7AE8E72F517C}" type="presParOf" srcId="{72844CD1-4CC5-426C-B3F1-773B34670786}" destId="{A580163B-758C-43A9-AA1A-328837B5A209}" srcOrd="0" destOrd="0" presId="urn:microsoft.com/office/officeart/2008/layout/HalfCircleOrganizationChart"/>
    <dgm:cxn modelId="{6F16548A-D7E5-4020-8FEB-ACCE4C34BB88}" type="presParOf" srcId="{A580163B-758C-43A9-AA1A-328837B5A209}" destId="{231C33E3-6111-455E-9C1C-EC2D3A659E22}" srcOrd="0" destOrd="0" presId="urn:microsoft.com/office/officeart/2008/layout/HalfCircleOrganizationChart"/>
    <dgm:cxn modelId="{9936B21F-C15F-46DA-B833-30E238182664}" type="presParOf" srcId="{A580163B-758C-43A9-AA1A-328837B5A209}" destId="{36962536-C11F-4910-B1F6-9A4E1B3BB8A0}" srcOrd="1" destOrd="0" presId="urn:microsoft.com/office/officeart/2008/layout/HalfCircleOrganizationChart"/>
    <dgm:cxn modelId="{921A55B7-E147-4F66-8B72-A24BAFB72BF7}" type="presParOf" srcId="{A580163B-758C-43A9-AA1A-328837B5A209}" destId="{F5A509CB-285F-4D1D-A9FE-5BC222CCFD68}" srcOrd="2" destOrd="0" presId="urn:microsoft.com/office/officeart/2008/layout/HalfCircleOrganizationChart"/>
    <dgm:cxn modelId="{D6C1BCDF-6697-4AA5-A996-87A558C7513F}" type="presParOf" srcId="{A580163B-758C-43A9-AA1A-328837B5A209}" destId="{8E338229-57C9-4346-9532-55951CB3A0B2}" srcOrd="3" destOrd="0" presId="urn:microsoft.com/office/officeart/2008/layout/HalfCircleOrganizationChart"/>
    <dgm:cxn modelId="{482A0436-BBF7-43C1-A59E-A6E40FA6FDF5}" type="presParOf" srcId="{72844CD1-4CC5-426C-B3F1-773B34670786}" destId="{0C8D7A3F-BE2B-4A3A-A054-7354A17B33B5}" srcOrd="1" destOrd="0" presId="urn:microsoft.com/office/officeart/2008/layout/HalfCircleOrganizationChart"/>
    <dgm:cxn modelId="{3D198C55-E615-4F98-B2EB-ADDE77FBBCFA}" type="presParOf" srcId="{72844CD1-4CC5-426C-B3F1-773B34670786}" destId="{3E7B6E72-8669-4DE8-8E3D-F2358579C419}" srcOrd="2" destOrd="0" presId="urn:microsoft.com/office/officeart/2008/layout/HalfCircleOrganizationChart"/>
    <dgm:cxn modelId="{7B387F5C-54B5-4BDE-85FD-E2F7B74EB796}" type="presParOf" srcId="{E054CC24-F2C1-446E-AD05-D693ECF4AF21}" destId="{95B769C8-A934-4F5D-8D69-F050378D774D}" srcOrd="8" destOrd="0" presId="urn:microsoft.com/office/officeart/2008/layout/HalfCircleOrganizationChart"/>
    <dgm:cxn modelId="{FC3886CE-CC72-48BC-B618-3B49AF1B6D81}" type="presParOf" srcId="{E054CC24-F2C1-446E-AD05-D693ECF4AF21}" destId="{1E97313C-F0DC-4733-9508-A6C8CB9E479E}" srcOrd="9" destOrd="0" presId="urn:microsoft.com/office/officeart/2008/layout/HalfCircleOrganizationChart"/>
    <dgm:cxn modelId="{2F1AD8C5-B208-47BE-BC51-B9F8192EE007}" type="presParOf" srcId="{1E97313C-F0DC-4733-9508-A6C8CB9E479E}" destId="{D86231B1-FDF5-4D3A-8DC8-57D0CF1EA2D4}" srcOrd="0" destOrd="0" presId="urn:microsoft.com/office/officeart/2008/layout/HalfCircleOrganizationChart"/>
    <dgm:cxn modelId="{F75CE251-F28C-49F3-8DD7-46365E108397}" type="presParOf" srcId="{D86231B1-FDF5-4D3A-8DC8-57D0CF1EA2D4}" destId="{38827DCE-BA23-455D-811F-21A4F319D062}" srcOrd="0" destOrd="0" presId="urn:microsoft.com/office/officeart/2008/layout/HalfCircleOrganizationChart"/>
    <dgm:cxn modelId="{67C95730-C852-431B-9674-6EFC86BDDD1E}" type="presParOf" srcId="{D86231B1-FDF5-4D3A-8DC8-57D0CF1EA2D4}" destId="{F2A4ABCD-D15D-45B1-B139-2C50984DAC70}" srcOrd="1" destOrd="0" presId="urn:microsoft.com/office/officeart/2008/layout/HalfCircleOrganizationChart"/>
    <dgm:cxn modelId="{480F9A23-1FD7-4DC7-99DF-0D8BE676053C}" type="presParOf" srcId="{D86231B1-FDF5-4D3A-8DC8-57D0CF1EA2D4}" destId="{98CC08BB-B30E-4818-A5C7-53B9741EAC8E}" srcOrd="2" destOrd="0" presId="urn:microsoft.com/office/officeart/2008/layout/HalfCircleOrganizationChart"/>
    <dgm:cxn modelId="{95ED93C9-1A7E-4A38-82E7-085B2BBC4339}" type="presParOf" srcId="{D86231B1-FDF5-4D3A-8DC8-57D0CF1EA2D4}" destId="{0D591288-8A06-4BAC-B608-A4BF8F923846}" srcOrd="3" destOrd="0" presId="urn:microsoft.com/office/officeart/2008/layout/HalfCircleOrganizationChart"/>
    <dgm:cxn modelId="{0C562A25-FD97-4104-AE7A-AB6A36480DE7}" type="presParOf" srcId="{1E97313C-F0DC-4733-9508-A6C8CB9E479E}" destId="{4B674A70-6C00-48BD-94D1-AE434AC162B8}" srcOrd="1" destOrd="0" presId="urn:microsoft.com/office/officeart/2008/layout/HalfCircleOrganizationChart"/>
    <dgm:cxn modelId="{81231C16-DEC7-4F17-BAE3-1EFE100C870B}" type="presParOf" srcId="{1E97313C-F0DC-4733-9508-A6C8CB9E479E}" destId="{5A0E8504-9FC6-4972-A9AC-9255071B6640}" srcOrd="2" destOrd="0" presId="urn:microsoft.com/office/officeart/2008/layout/HalfCircleOrganizationChart"/>
    <dgm:cxn modelId="{586E52A7-E0B2-44FB-B471-C027E577A96D}" type="presParOf" srcId="{E054CC24-F2C1-446E-AD05-D693ECF4AF21}" destId="{6CB731AC-6928-468F-A5C5-CF16F740BB1F}" srcOrd="10" destOrd="0" presId="urn:microsoft.com/office/officeart/2008/layout/HalfCircleOrganizationChart"/>
    <dgm:cxn modelId="{5382EC97-E8CD-430F-BFF1-17EB4775C6C3}" type="presParOf" srcId="{E054CC24-F2C1-446E-AD05-D693ECF4AF21}" destId="{F5DC50B2-F10C-4F87-9347-60E2141CAE78}" srcOrd="11" destOrd="0" presId="urn:microsoft.com/office/officeart/2008/layout/HalfCircleOrganizationChart"/>
    <dgm:cxn modelId="{DBD6EE28-4179-40E4-AD99-68D7CAC099C4}" type="presParOf" srcId="{F5DC50B2-F10C-4F87-9347-60E2141CAE78}" destId="{BEB39582-7E08-4F9B-8C96-5EC53F07BECD}" srcOrd="0" destOrd="0" presId="urn:microsoft.com/office/officeart/2008/layout/HalfCircleOrganizationChart"/>
    <dgm:cxn modelId="{8265ACC1-E454-4DA3-896F-B2AEF553E0C9}" type="presParOf" srcId="{BEB39582-7E08-4F9B-8C96-5EC53F07BECD}" destId="{4D31F5AC-DE33-49BD-95FA-21B79F6DFD7B}" srcOrd="0" destOrd="0" presId="urn:microsoft.com/office/officeart/2008/layout/HalfCircleOrganizationChart"/>
    <dgm:cxn modelId="{03C96BF5-EB9D-49FA-ACDB-80683A3DF5FC}" type="presParOf" srcId="{BEB39582-7E08-4F9B-8C96-5EC53F07BECD}" destId="{F8399EBF-ABEF-45A2-8E36-8E51D9B4AA95}" srcOrd="1" destOrd="0" presId="urn:microsoft.com/office/officeart/2008/layout/HalfCircleOrganizationChart"/>
    <dgm:cxn modelId="{876592DC-B956-4B7F-B66A-24BDEFB83306}" type="presParOf" srcId="{BEB39582-7E08-4F9B-8C96-5EC53F07BECD}" destId="{95151293-3254-4AC2-AD81-F724D5CCAFF4}" srcOrd="2" destOrd="0" presId="urn:microsoft.com/office/officeart/2008/layout/HalfCircleOrganizationChart"/>
    <dgm:cxn modelId="{37EC52C6-0F17-443B-BE92-4C8A1566C6C5}" type="presParOf" srcId="{BEB39582-7E08-4F9B-8C96-5EC53F07BECD}" destId="{0D43219F-ACE6-44C5-9B3C-CE4EA6DA744A}" srcOrd="3" destOrd="0" presId="urn:microsoft.com/office/officeart/2008/layout/HalfCircleOrganizationChart"/>
    <dgm:cxn modelId="{9CB2DEA3-6FBC-48E9-986C-98CEF58E3831}" type="presParOf" srcId="{F5DC50B2-F10C-4F87-9347-60E2141CAE78}" destId="{40E0E432-9659-4939-A23D-CC782F881D9E}" srcOrd="1" destOrd="0" presId="urn:microsoft.com/office/officeart/2008/layout/HalfCircleOrganizationChart"/>
    <dgm:cxn modelId="{06837A4D-279E-42B9-9077-2BBEE8B6B08C}" type="presParOf" srcId="{F5DC50B2-F10C-4F87-9347-60E2141CAE78}" destId="{C04963FF-8CEA-40B3-978E-A195FCC1337A}" srcOrd="2" destOrd="0" presId="urn:microsoft.com/office/officeart/2008/layout/HalfCircleOrganizationChart"/>
    <dgm:cxn modelId="{6EED305A-5623-4C56-B433-01D064E18034}" type="presParOf" srcId="{6D518A25-7EBB-4A6B-B1F9-E88E60CB826C}" destId="{6B12AD6E-3774-40EB-9AFE-5F496072F0B9}" srcOrd="2" destOrd="0" presId="urn:microsoft.com/office/officeart/2008/layout/HalfCircleOrganizationChart"/>
    <dgm:cxn modelId="{51B982BA-7407-4E81-BEE3-6B2975124F91}" type="presParOf" srcId="{A00A5872-196C-4160-A166-3621E6487171}" destId="{59DC6489-0EC4-407D-9237-63AD42C12A84}" srcOrd="2" destOrd="0" presId="urn:microsoft.com/office/officeart/2008/layout/HalfCircleOrganizationChart"/>
    <dgm:cxn modelId="{1E51E72D-756E-4E52-A43E-BCBA1C1B92D8}" type="presParOf" srcId="{A00A5872-196C-4160-A166-3621E6487171}" destId="{9ACCF9AE-F00D-42EE-9A10-B2440EAE6A9E}" srcOrd="3" destOrd="0" presId="urn:microsoft.com/office/officeart/2008/layout/HalfCircleOrganizationChart"/>
    <dgm:cxn modelId="{8D3301B3-D7FD-4CCC-9179-9C7C5A9E4FF3}" type="presParOf" srcId="{9ACCF9AE-F00D-42EE-9A10-B2440EAE6A9E}" destId="{4D557BBC-87FB-42CF-9397-1A3166796542}" srcOrd="0" destOrd="0" presId="urn:microsoft.com/office/officeart/2008/layout/HalfCircleOrganizationChart"/>
    <dgm:cxn modelId="{219169C9-618D-4602-927C-975E37A87CC3}" type="presParOf" srcId="{4D557BBC-87FB-42CF-9397-1A3166796542}" destId="{3104743D-C601-4761-8FDB-16A7550BD0A7}" srcOrd="0" destOrd="0" presId="urn:microsoft.com/office/officeart/2008/layout/HalfCircleOrganizationChart"/>
    <dgm:cxn modelId="{03DD41F9-09BB-43BE-80E2-897B6C788D28}" type="presParOf" srcId="{4D557BBC-87FB-42CF-9397-1A3166796542}" destId="{7A7BF432-3961-4740-83CD-13CF860DDA4B}" srcOrd="1" destOrd="0" presId="urn:microsoft.com/office/officeart/2008/layout/HalfCircleOrganizationChart"/>
    <dgm:cxn modelId="{CCF66256-AD14-4491-9387-32F6A6F010D0}" type="presParOf" srcId="{4D557BBC-87FB-42CF-9397-1A3166796542}" destId="{60CA3312-5CB2-44AA-9F2F-D985588E7743}" srcOrd="2" destOrd="0" presId="urn:microsoft.com/office/officeart/2008/layout/HalfCircleOrganizationChart"/>
    <dgm:cxn modelId="{CA8B5C53-092B-4C89-B024-D0628AF71EF6}" type="presParOf" srcId="{4D557BBC-87FB-42CF-9397-1A3166796542}" destId="{15615F1E-2BA1-4BFE-ADF4-79B9973831C1}" srcOrd="3" destOrd="0" presId="urn:microsoft.com/office/officeart/2008/layout/HalfCircleOrganizationChart"/>
    <dgm:cxn modelId="{50E28D6C-A6E8-41AA-BD62-56D69E8701BA}" type="presParOf" srcId="{9ACCF9AE-F00D-42EE-9A10-B2440EAE6A9E}" destId="{55301938-AFC8-449E-B067-90801B7DE01E}" srcOrd="1" destOrd="0" presId="urn:microsoft.com/office/officeart/2008/layout/HalfCircleOrganizationChart"/>
    <dgm:cxn modelId="{21168687-C5DE-44FF-93AB-CF27E9DCB948}" type="presParOf" srcId="{55301938-AFC8-449E-B067-90801B7DE01E}" destId="{0D6C94C0-AE5C-40EB-87E9-FECBE850D4CE}" srcOrd="0" destOrd="0" presId="urn:microsoft.com/office/officeart/2008/layout/HalfCircleOrganizationChart"/>
    <dgm:cxn modelId="{1D43D188-C8A3-44CE-BC7E-04268F102DDC}" type="presParOf" srcId="{55301938-AFC8-449E-B067-90801B7DE01E}" destId="{1712389C-2AAD-4B93-BB76-BFE56C642F72}" srcOrd="1" destOrd="0" presId="urn:microsoft.com/office/officeart/2008/layout/HalfCircleOrganizationChart"/>
    <dgm:cxn modelId="{D65E0089-3D5B-4FF9-BB19-8C456E6BF37E}" type="presParOf" srcId="{1712389C-2AAD-4B93-BB76-BFE56C642F72}" destId="{88DD1130-D7BC-4E68-85DD-269BE00AFCE1}" srcOrd="0" destOrd="0" presId="urn:microsoft.com/office/officeart/2008/layout/HalfCircleOrganizationChart"/>
    <dgm:cxn modelId="{3189F3DE-4FFE-462C-8C82-0F4AD14748B0}" type="presParOf" srcId="{88DD1130-D7BC-4E68-85DD-269BE00AFCE1}" destId="{C402F8C3-D222-4DE0-B1A1-C25969A7869B}" srcOrd="0" destOrd="0" presId="urn:microsoft.com/office/officeart/2008/layout/HalfCircleOrganizationChart"/>
    <dgm:cxn modelId="{B574757A-0DDF-49A3-833E-26E864281BE6}" type="presParOf" srcId="{88DD1130-D7BC-4E68-85DD-269BE00AFCE1}" destId="{3EC37BD5-AE21-4B11-B54D-0F1C4EC31286}" srcOrd="1" destOrd="0" presId="urn:microsoft.com/office/officeart/2008/layout/HalfCircleOrganizationChart"/>
    <dgm:cxn modelId="{AD15E7B2-BDB0-45B1-8F30-D1C744B09413}" type="presParOf" srcId="{88DD1130-D7BC-4E68-85DD-269BE00AFCE1}" destId="{0305E82D-4C49-45A7-8481-B6B7D481F87B}" srcOrd="2" destOrd="0" presId="urn:microsoft.com/office/officeart/2008/layout/HalfCircleOrganizationChart"/>
    <dgm:cxn modelId="{556ABDEF-1A2C-4BD0-9FBC-84248BC53D04}" type="presParOf" srcId="{88DD1130-D7BC-4E68-85DD-269BE00AFCE1}" destId="{EFA73FAB-0DB4-4C95-BA60-B68E63A74244}" srcOrd="3" destOrd="0" presId="urn:microsoft.com/office/officeart/2008/layout/HalfCircleOrganizationChart"/>
    <dgm:cxn modelId="{2AB1FD5D-9D62-4DC8-8053-94D15340FFD6}" type="presParOf" srcId="{1712389C-2AAD-4B93-BB76-BFE56C642F72}" destId="{56A3294F-22B9-486C-B6E4-01A32F5FB1F8}" srcOrd="1" destOrd="0" presId="urn:microsoft.com/office/officeart/2008/layout/HalfCircleOrganizationChart"/>
    <dgm:cxn modelId="{3FA6FD74-E442-4AD7-8FB4-8BE91EE1C9EF}" type="presParOf" srcId="{1712389C-2AAD-4B93-BB76-BFE56C642F72}" destId="{6C5B1642-E2F6-44ED-A9ED-069C3AB07B18}" srcOrd="2" destOrd="0" presId="urn:microsoft.com/office/officeart/2008/layout/HalfCircleOrganizationChart"/>
    <dgm:cxn modelId="{64225D36-925C-4E6E-9864-D8B70786861A}" type="presParOf" srcId="{55301938-AFC8-449E-B067-90801B7DE01E}" destId="{5803B3E9-CAB3-434C-AF7C-7E4819F48715}" srcOrd="2" destOrd="0" presId="urn:microsoft.com/office/officeart/2008/layout/HalfCircleOrganizationChart"/>
    <dgm:cxn modelId="{D3754F9C-7B52-497C-9B7D-7E269818ECE4}" type="presParOf" srcId="{55301938-AFC8-449E-B067-90801B7DE01E}" destId="{50939C4D-3A3A-4553-8A6F-6EA2BA3A4B27}" srcOrd="3" destOrd="0" presId="urn:microsoft.com/office/officeart/2008/layout/HalfCircleOrganizationChart"/>
    <dgm:cxn modelId="{E58FD1C7-B6FC-4550-A58E-734FE9D0D65F}" type="presParOf" srcId="{50939C4D-3A3A-4553-8A6F-6EA2BA3A4B27}" destId="{DA6F2676-1F8A-4E20-9EFA-C2579268F5E7}" srcOrd="0" destOrd="0" presId="urn:microsoft.com/office/officeart/2008/layout/HalfCircleOrganizationChart"/>
    <dgm:cxn modelId="{28301CD9-58CD-4343-A0F6-6855480C32E9}" type="presParOf" srcId="{DA6F2676-1F8A-4E20-9EFA-C2579268F5E7}" destId="{50658BFC-2534-4BAB-8A94-A6D6A269F43F}" srcOrd="0" destOrd="0" presId="urn:microsoft.com/office/officeart/2008/layout/HalfCircleOrganizationChart"/>
    <dgm:cxn modelId="{20D2E5F9-2715-4A79-AC4F-7DCBB8677AB1}" type="presParOf" srcId="{DA6F2676-1F8A-4E20-9EFA-C2579268F5E7}" destId="{051E08E6-430D-4460-8156-E1F7D465FDDA}" srcOrd="1" destOrd="0" presId="urn:microsoft.com/office/officeart/2008/layout/HalfCircleOrganizationChart"/>
    <dgm:cxn modelId="{972D44A1-3AB5-4D07-A487-2413C922FEB0}" type="presParOf" srcId="{DA6F2676-1F8A-4E20-9EFA-C2579268F5E7}" destId="{F0E97FD3-5906-430D-BC71-10F860373F17}" srcOrd="2" destOrd="0" presId="urn:microsoft.com/office/officeart/2008/layout/HalfCircleOrganizationChart"/>
    <dgm:cxn modelId="{56EB823D-6521-4169-8245-A2772913ECB3}" type="presParOf" srcId="{DA6F2676-1F8A-4E20-9EFA-C2579268F5E7}" destId="{6CB228B2-628D-4797-90F3-6E61C328EC9D}" srcOrd="3" destOrd="0" presId="urn:microsoft.com/office/officeart/2008/layout/HalfCircleOrganizationChart"/>
    <dgm:cxn modelId="{EEE35FA9-8F0F-4A2C-B2FC-B15DE30214EB}" type="presParOf" srcId="{50939C4D-3A3A-4553-8A6F-6EA2BA3A4B27}" destId="{ACA59129-6D92-4F15-8001-4CE2D31A62BF}" srcOrd="1" destOrd="0" presId="urn:microsoft.com/office/officeart/2008/layout/HalfCircleOrganizationChart"/>
    <dgm:cxn modelId="{FF69C400-898D-4ECA-A0CE-2923EC8A8E8F}" type="presParOf" srcId="{50939C4D-3A3A-4553-8A6F-6EA2BA3A4B27}" destId="{42EE0AB8-BBEC-4D8E-A4D2-AB0001E5AFE0}" srcOrd="2" destOrd="0" presId="urn:microsoft.com/office/officeart/2008/layout/HalfCircleOrganizationChart"/>
    <dgm:cxn modelId="{156AC18B-4171-48C5-BE39-21C3580474BA}" type="presParOf" srcId="{55301938-AFC8-449E-B067-90801B7DE01E}" destId="{95937E69-32F5-4605-94D4-9E24BAFF24FA}" srcOrd="4" destOrd="0" presId="urn:microsoft.com/office/officeart/2008/layout/HalfCircleOrganizationChart"/>
    <dgm:cxn modelId="{CE4E33A5-F16C-4DC9-813B-3D6CB5F9E1C6}" type="presParOf" srcId="{55301938-AFC8-449E-B067-90801B7DE01E}" destId="{0ADE9AA0-4F05-4C67-9690-AFCDC734092E}" srcOrd="5" destOrd="0" presId="urn:microsoft.com/office/officeart/2008/layout/HalfCircleOrganizationChart"/>
    <dgm:cxn modelId="{AFF349F8-1B23-4EBE-843D-9DCB06CCFDFF}" type="presParOf" srcId="{0ADE9AA0-4F05-4C67-9690-AFCDC734092E}" destId="{F18AFC21-7136-445A-AB8D-C68E54F36D61}" srcOrd="0" destOrd="0" presId="urn:microsoft.com/office/officeart/2008/layout/HalfCircleOrganizationChart"/>
    <dgm:cxn modelId="{E76628A0-3111-4E11-93C4-AF27605CC586}" type="presParOf" srcId="{F18AFC21-7136-445A-AB8D-C68E54F36D61}" destId="{1C0AF197-3393-4EED-B953-9CCE25D5B4EA}" srcOrd="0" destOrd="0" presId="urn:microsoft.com/office/officeart/2008/layout/HalfCircleOrganizationChart"/>
    <dgm:cxn modelId="{510A360B-72E1-4839-8BC8-91D6BAFD3523}" type="presParOf" srcId="{F18AFC21-7136-445A-AB8D-C68E54F36D61}" destId="{DEB381DB-1079-4FA5-B20C-5C8B519ABE5D}" srcOrd="1" destOrd="0" presId="urn:microsoft.com/office/officeart/2008/layout/HalfCircleOrganizationChart"/>
    <dgm:cxn modelId="{AD54BEF0-A5B6-4324-BEF5-84189DB53E42}" type="presParOf" srcId="{F18AFC21-7136-445A-AB8D-C68E54F36D61}" destId="{A61396E2-B25D-40A9-BEC9-7DFC8A0B5EE9}" srcOrd="2" destOrd="0" presId="urn:microsoft.com/office/officeart/2008/layout/HalfCircleOrganizationChart"/>
    <dgm:cxn modelId="{0C7AE92D-AE6F-4B30-8FA2-78500BFFADE2}" type="presParOf" srcId="{F18AFC21-7136-445A-AB8D-C68E54F36D61}" destId="{231480DF-59D2-4303-AF2D-4393F98F3BC8}" srcOrd="3" destOrd="0" presId="urn:microsoft.com/office/officeart/2008/layout/HalfCircleOrganizationChart"/>
    <dgm:cxn modelId="{4E5749D7-12F7-4B19-8817-74244AD04E7F}" type="presParOf" srcId="{0ADE9AA0-4F05-4C67-9690-AFCDC734092E}" destId="{CC2FDA97-98EB-4FAC-8222-0A96E8CE97A9}" srcOrd="1" destOrd="0" presId="urn:microsoft.com/office/officeart/2008/layout/HalfCircleOrganizationChart"/>
    <dgm:cxn modelId="{B96F7DEF-EADB-45E4-BDD2-F64E6417AFBF}" type="presParOf" srcId="{0ADE9AA0-4F05-4C67-9690-AFCDC734092E}" destId="{BBC78EA1-2E52-41FF-85C0-C8CA43B93617}" srcOrd="2" destOrd="0" presId="urn:microsoft.com/office/officeart/2008/layout/HalfCircleOrganizationChart"/>
    <dgm:cxn modelId="{1068B7D6-E911-4D25-8EE6-2DE6315F636B}" type="presParOf" srcId="{55301938-AFC8-449E-B067-90801B7DE01E}" destId="{C69D99EC-592B-45C7-9855-EF0B9B35C80C}" srcOrd="6" destOrd="0" presId="urn:microsoft.com/office/officeart/2008/layout/HalfCircleOrganizationChart"/>
    <dgm:cxn modelId="{AD1E35A8-3BD8-40B1-B961-A9EDA407C038}" type="presParOf" srcId="{55301938-AFC8-449E-B067-90801B7DE01E}" destId="{02E74E61-ED4B-4BBF-9C20-357ADE402485}" srcOrd="7" destOrd="0" presId="urn:microsoft.com/office/officeart/2008/layout/HalfCircleOrganizationChart"/>
    <dgm:cxn modelId="{FF2188E6-339A-49EF-84C0-DD1D8B794C11}" type="presParOf" srcId="{02E74E61-ED4B-4BBF-9C20-357ADE402485}" destId="{A3F2BE5B-7814-48FD-81EF-4F6D22F8B47D}" srcOrd="0" destOrd="0" presId="urn:microsoft.com/office/officeart/2008/layout/HalfCircleOrganizationChart"/>
    <dgm:cxn modelId="{E3EFFB6D-BAE0-4E9A-865F-6B267F3E651F}" type="presParOf" srcId="{A3F2BE5B-7814-48FD-81EF-4F6D22F8B47D}" destId="{852C8E78-E32B-4746-BF6B-C84B353EAF4A}" srcOrd="0" destOrd="0" presId="urn:microsoft.com/office/officeart/2008/layout/HalfCircleOrganizationChart"/>
    <dgm:cxn modelId="{E7854FAE-18FA-4A55-B208-6F98EB21CD95}" type="presParOf" srcId="{A3F2BE5B-7814-48FD-81EF-4F6D22F8B47D}" destId="{93A0EA74-1D6C-4C6E-BE71-279F8EA761AD}" srcOrd="1" destOrd="0" presId="urn:microsoft.com/office/officeart/2008/layout/HalfCircleOrganizationChart"/>
    <dgm:cxn modelId="{0AAEDBE9-1263-41EC-86DD-3CCE321B5078}" type="presParOf" srcId="{A3F2BE5B-7814-48FD-81EF-4F6D22F8B47D}" destId="{D9E00C65-65D5-41D2-83CF-C42CDE692E2C}" srcOrd="2" destOrd="0" presId="urn:microsoft.com/office/officeart/2008/layout/HalfCircleOrganizationChart"/>
    <dgm:cxn modelId="{3DFCE41E-C675-400A-9186-A8F04F51E702}" type="presParOf" srcId="{A3F2BE5B-7814-48FD-81EF-4F6D22F8B47D}" destId="{2E99BCE9-2543-4B4C-8E70-BBFDDAC31E1D}" srcOrd="3" destOrd="0" presId="urn:microsoft.com/office/officeart/2008/layout/HalfCircleOrganizationChart"/>
    <dgm:cxn modelId="{DBE30609-7998-426C-B3C1-541F66E884AB}" type="presParOf" srcId="{02E74E61-ED4B-4BBF-9C20-357ADE402485}" destId="{669565F5-C02D-43DB-8B8A-1100C40B37D1}" srcOrd="1" destOrd="0" presId="urn:microsoft.com/office/officeart/2008/layout/HalfCircleOrganizationChart"/>
    <dgm:cxn modelId="{F9227F4F-A0D0-4815-84C6-21EF52290E83}" type="presParOf" srcId="{02E74E61-ED4B-4BBF-9C20-357ADE402485}" destId="{59C6C8C6-B267-454E-848B-849BE28E1090}" srcOrd="2" destOrd="0" presId="urn:microsoft.com/office/officeart/2008/layout/HalfCircleOrganizationChart"/>
    <dgm:cxn modelId="{8A12CDA9-DF23-41C8-B9B6-1229E803208D}" type="presParOf" srcId="{55301938-AFC8-449E-B067-90801B7DE01E}" destId="{C3B904A8-B4DD-47A5-BC4E-6716C9A72C1F}" srcOrd="8" destOrd="0" presId="urn:microsoft.com/office/officeart/2008/layout/HalfCircleOrganizationChart"/>
    <dgm:cxn modelId="{52DDB457-6F7A-4309-BB68-B63FB6B8AD92}" type="presParOf" srcId="{55301938-AFC8-449E-B067-90801B7DE01E}" destId="{46A472B5-407C-4391-9C53-E11EC20A81F0}" srcOrd="9" destOrd="0" presId="urn:microsoft.com/office/officeart/2008/layout/HalfCircleOrganizationChart"/>
    <dgm:cxn modelId="{9EB3FFD2-CD3A-44FE-867B-DF2944BD7BF2}" type="presParOf" srcId="{46A472B5-407C-4391-9C53-E11EC20A81F0}" destId="{D0989903-6337-4E59-B216-6EA5D5EB2D27}" srcOrd="0" destOrd="0" presId="urn:microsoft.com/office/officeart/2008/layout/HalfCircleOrganizationChart"/>
    <dgm:cxn modelId="{DEC7ADA6-E2E9-4608-A3E4-1FB948620EBF}" type="presParOf" srcId="{D0989903-6337-4E59-B216-6EA5D5EB2D27}" destId="{7977D7BD-036C-49C0-9989-DA7530FF1A8D}" srcOrd="0" destOrd="0" presId="urn:microsoft.com/office/officeart/2008/layout/HalfCircleOrganizationChart"/>
    <dgm:cxn modelId="{EE6E3FB2-3808-4A07-87C2-ED769ECD9775}" type="presParOf" srcId="{D0989903-6337-4E59-B216-6EA5D5EB2D27}" destId="{B65153E7-6854-48DB-A2F6-19BFFC0F9256}" srcOrd="1" destOrd="0" presId="urn:microsoft.com/office/officeart/2008/layout/HalfCircleOrganizationChart"/>
    <dgm:cxn modelId="{36BBC10C-DD87-46C7-8A79-DF47037FAE39}" type="presParOf" srcId="{D0989903-6337-4E59-B216-6EA5D5EB2D27}" destId="{2EC25B08-EB8F-4D04-B89B-21154EBA96D8}" srcOrd="2" destOrd="0" presId="urn:microsoft.com/office/officeart/2008/layout/HalfCircleOrganizationChart"/>
    <dgm:cxn modelId="{A92BE6FA-66EE-4390-A476-DC4E81CDB572}" type="presParOf" srcId="{D0989903-6337-4E59-B216-6EA5D5EB2D27}" destId="{CF075535-3AB5-4BA5-9B40-C8D673FB922F}" srcOrd="3" destOrd="0" presId="urn:microsoft.com/office/officeart/2008/layout/HalfCircleOrganizationChart"/>
    <dgm:cxn modelId="{E9CECDFB-C492-43DE-BFE5-0404641F20FD}" type="presParOf" srcId="{46A472B5-407C-4391-9C53-E11EC20A81F0}" destId="{786181EE-984D-4D05-8CB9-85E1FFA5F7EE}" srcOrd="1" destOrd="0" presId="urn:microsoft.com/office/officeart/2008/layout/HalfCircleOrganizationChart"/>
    <dgm:cxn modelId="{B9993341-CD94-4918-988D-5F7B5B2493B3}" type="presParOf" srcId="{46A472B5-407C-4391-9C53-E11EC20A81F0}" destId="{74407411-D766-46CE-A814-0CA201EBE51A}" srcOrd="2" destOrd="0" presId="urn:microsoft.com/office/officeart/2008/layout/HalfCircleOrganizationChart"/>
    <dgm:cxn modelId="{8F943525-9B4B-4A6F-BF33-90C4DDF24BB4}" type="presParOf" srcId="{55301938-AFC8-449E-B067-90801B7DE01E}" destId="{9C949442-5968-4EEB-9D96-9AFBF8225294}" srcOrd="10" destOrd="0" presId="urn:microsoft.com/office/officeart/2008/layout/HalfCircleOrganizationChart"/>
    <dgm:cxn modelId="{C02320DC-1708-46E4-B415-BCFE253AE641}" type="presParOf" srcId="{55301938-AFC8-449E-B067-90801B7DE01E}" destId="{D8A1CE6C-B469-4ECF-8718-3C4A0F7BE070}" srcOrd="11" destOrd="0" presId="urn:microsoft.com/office/officeart/2008/layout/HalfCircleOrganizationChart"/>
    <dgm:cxn modelId="{89FA2C72-D3BE-48A9-8756-B1441D9559A6}" type="presParOf" srcId="{D8A1CE6C-B469-4ECF-8718-3C4A0F7BE070}" destId="{F8EE5B56-A4D9-4BDE-ACD3-E3D130197500}" srcOrd="0" destOrd="0" presId="urn:microsoft.com/office/officeart/2008/layout/HalfCircleOrganizationChart"/>
    <dgm:cxn modelId="{D55A5D38-9BE5-4F53-B91B-55B960CBD0D0}" type="presParOf" srcId="{F8EE5B56-A4D9-4BDE-ACD3-E3D130197500}" destId="{2B83BA22-4EF4-42C8-9810-22503CC208F6}" srcOrd="0" destOrd="0" presId="urn:microsoft.com/office/officeart/2008/layout/HalfCircleOrganizationChart"/>
    <dgm:cxn modelId="{E06E7824-7FAA-4271-A353-3BD022AC6B85}" type="presParOf" srcId="{F8EE5B56-A4D9-4BDE-ACD3-E3D130197500}" destId="{14A43B0C-E801-4118-B9C3-F817ACC70B6E}" srcOrd="1" destOrd="0" presId="urn:microsoft.com/office/officeart/2008/layout/HalfCircleOrganizationChart"/>
    <dgm:cxn modelId="{7C1E3514-7541-488B-A9F6-C335DA721E3F}" type="presParOf" srcId="{F8EE5B56-A4D9-4BDE-ACD3-E3D130197500}" destId="{3B3A25DB-D47A-4D67-B47C-573DCC203277}" srcOrd="2" destOrd="0" presId="urn:microsoft.com/office/officeart/2008/layout/HalfCircleOrganizationChart"/>
    <dgm:cxn modelId="{12148803-FA4F-4864-B0ED-BADC442E6B3F}" type="presParOf" srcId="{F8EE5B56-A4D9-4BDE-ACD3-E3D130197500}" destId="{2F207669-13BF-4512-A520-432421DB846C}" srcOrd="3" destOrd="0" presId="urn:microsoft.com/office/officeart/2008/layout/HalfCircleOrganizationChart"/>
    <dgm:cxn modelId="{E929922A-0EB4-4403-AFCC-06145B97C621}" type="presParOf" srcId="{D8A1CE6C-B469-4ECF-8718-3C4A0F7BE070}" destId="{9869D46C-AA66-4E9D-9D83-07591161A6A2}" srcOrd="1" destOrd="0" presId="urn:microsoft.com/office/officeart/2008/layout/HalfCircleOrganizationChart"/>
    <dgm:cxn modelId="{4B5A84B2-B26D-4668-B6C0-5F12210F965A}" type="presParOf" srcId="{D8A1CE6C-B469-4ECF-8718-3C4A0F7BE070}" destId="{96B23CF5-6600-4898-A03E-1137E2E1B5BD}" srcOrd="2" destOrd="0" presId="urn:microsoft.com/office/officeart/2008/layout/HalfCircleOrganizationChart"/>
    <dgm:cxn modelId="{57560BF2-56DF-4BE3-9A39-9A00D06635FC}" type="presParOf" srcId="{9ACCF9AE-F00D-42EE-9A10-B2440EAE6A9E}" destId="{7CCABD04-547C-46EF-9C9F-68E277DDC350}" srcOrd="2" destOrd="0" presId="urn:microsoft.com/office/officeart/2008/layout/HalfCircleOrganizationChart"/>
    <dgm:cxn modelId="{F39D837B-1C2F-4874-9240-23F0FCE80C9E}" type="presParOf" srcId="{A00A5872-196C-4160-A166-3621E6487171}" destId="{F29193CB-2F24-484E-9CBA-951B365C0BAB}" srcOrd="4" destOrd="0" presId="urn:microsoft.com/office/officeart/2008/layout/HalfCircleOrganizationChart"/>
    <dgm:cxn modelId="{CBFF4C54-619F-42E2-985C-8EE441A2E7A9}" type="presParOf" srcId="{A00A5872-196C-4160-A166-3621E6487171}" destId="{67B81867-41C1-482F-9262-1238C4FC6D12}" srcOrd="5" destOrd="0" presId="urn:microsoft.com/office/officeart/2008/layout/HalfCircleOrganizationChart"/>
    <dgm:cxn modelId="{58A3EAFE-42C0-4A32-BBBA-3F696A5AF8ED}" type="presParOf" srcId="{67B81867-41C1-482F-9262-1238C4FC6D12}" destId="{8D10F161-EAA3-4605-AEC3-524ADA620976}" srcOrd="0" destOrd="0" presId="urn:microsoft.com/office/officeart/2008/layout/HalfCircleOrganizationChart"/>
    <dgm:cxn modelId="{6BDF539B-6A67-405C-82C3-A7660F8A52B2}" type="presParOf" srcId="{8D10F161-EAA3-4605-AEC3-524ADA620976}" destId="{EFE9BE9E-46A5-4D0B-9D59-7EF82267EE1E}" srcOrd="0" destOrd="0" presId="urn:microsoft.com/office/officeart/2008/layout/HalfCircleOrganizationChart"/>
    <dgm:cxn modelId="{BEC68203-DB7D-4602-8B32-225A11C1206B}" type="presParOf" srcId="{8D10F161-EAA3-4605-AEC3-524ADA620976}" destId="{A29F2C04-4EDC-44AB-A641-2E8A234300CE}" srcOrd="1" destOrd="0" presId="urn:microsoft.com/office/officeart/2008/layout/HalfCircleOrganizationChart"/>
    <dgm:cxn modelId="{7173E9AC-5C80-4A63-B464-6DF6C86F5BB3}" type="presParOf" srcId="{8D10F161-EAA3-4605-AEC3-524ADA620976}" destId="{ED10E857-FB7D-4BE4-8856-665ABCD8AD30}" srcOrd="2" destOrd="0" presId="urn:microsoft.com/office/officeart/2008/layout/HalfCircleOrganizationChart"/>
    <dgm:cxn modelId="{B235B614-D315-4238-91C9-7C3C0C9FAB52}" type="presParOf" srcId="{8D10F161-EAA3-4605-AEC3-524ADA620976}" destId="{101D9053-6015-4DE4-8245-31D9D9F40A8E}" srcOrd="3" destOrd="0" presId="urn:microsoft.com/office/officeart/2008/layout/HalfCircleOrganizationChart"/>
    <dgm:cxn modelId="{C399BFA4-AC93-4965-A87C-9DC22BF2A5A3}" type="presParOf" srcId="{67B81867-41C1-482F-9262-1238C4FC6D12}" destId="{2CFC1934-B482-42C4-86BA-4308640159CF}" srcOrd="1" destOrd="0" presId="urn:microsoft.com/office/officeart/2008/layout/HalfCircleOrganizationChart"/>
    <dgm:cxn modelId="{B92E366F-A189-45AD-A07F-0C7ECF24F126}" type="presParOf" srcId="{2CFC1934-B482-42C4-86BA-4308640159CF}" destId="{4EC1BB68-5843-4E89-BF44-4B1C843A6AB0}" srcOrd="0" destOrd="0" presId="urn:microsoft.com/office/officeart/2008/layout/HalfCircleOrganizationChart"/>
    <dgm:cxn modelId="{E554C13F-5878-4564-BF02-B1AE9F15338E}" type="presParOf" srcId="{2CFC1934-B482-42C4-86BA-4308640159CF}" destId="{92553AF1-EE1A-4478-AF8E-D3BE89BC40DB}" srcOrd="1" destOrd="0" presId="urn:microsoft.com/office/officeart/2008/layout/HalfCircleOrganizationChart"/>
    <dgm:cxn modelId="{561CC08A-4AB7-4748-8B13-EF41EA40AC7C}" type="presParOf" srcId="{92553AF1-EE1A-4478-AF8E-D3BE89BC40DB}" destId="{1D39FCAD-4266-474F-A4CB-5D7548197104}" srcOrd="0" destOrd="0" presId="urn:microsoft.com/office/officeart/2008/layout/HalfCircleOrganizationChart"/>
    <dgm:cxn modelId="{07CD19E3-F961-4359-98E3-31A1D186118A}" type="presParOf" srcId="{1D39FCAD-4266-474F-A4CB-5D7548197104}" destId="{EBE35661-C8B5-4F36-9219-E9449989C3DF}" srcOrd="0" destOrd="0" presId="urn:microsoft.com/office/officeart/2008/layout/HalfCircleOrganizationChart"/>
    <dgm:cxn modelId="{7CBFFD9A-32CB-4E3C-8466-225617FEFA83}" type="presParOf" srcId="{1D39FCAD-4266-474F-A4CB-5D7548197104}" destId="{0830C567-37DD-402C-86A1-AB2F69F206C5}" srcOrd="1" destOrd="0" presId="urn:microsoft.com/office/officeart/2008/layout/HalfCircleOrganizationChart"/>
    <dgm:cxn modelId="{193453A9-8AAF-4B04-93AE-2439219F5598}" type="presParOf" srcId="{1D39FCAD-4266-474F-A4CB-5D7548197104}" destId="{CB162B74-0E37-4FF0-A2BB-8D9612283623}" srcOrd="2" destOrd="0" presId="urn:microsoft.com/office/officeart/2008/layout/HalfCircleOrganizationChart"/>
    <dgm:cxn modelId="{70098712-74E5-4875-9C29-C10CC57DB506}" type="presParOf" srcId="{1D39FCAD-4266-474F-A4CB-5D7548197104}" destId="{6DB3E149-F2C1-43BF-AF3E-0C924E2CCE73}" srcOrd="3" destOrd="0" presId="urn:microsoft.com/office/officeart/2008/layout/HalfCircleOrganizationChart"/>
    <dgm:cxn modelId="{4875C93B-C847-4595-81FE-D297F8C31319}" type="presParOf" srcId="{92553AF1-EE1A-4478-AF8E-D3BE89BC40DB}" destId="{BC251F14-3EC1-41CE-ACCC-BD83C8281BC3}" srcOrd="1" destOrd="0" presId="urn:microsoft.com/office/officeart/2008/layout/HalfCircleOrganizationChart"/>
    <dgm:cxn modelId="{080A3A9D-1337-4B82-B4BE-05C1D9132F2D}" type="presParOf" srcId="{92553AF1-EE1A-4478-AF8E-D3BE89BC40DB}" destId="{93C63DF2-CA12-43D7-AD2D-85274345AF40}" srcOrd="2" destOrd="0" presId="urn:microsoft.com/office/officeart/2008/layout/HalfCircleOrganizationChart"/>
    <dgm:cxn modelId="{01348588-D664-4A08-892C-8EABFF57011E}" type="presParOf" srcId="{2CFC1934-B482-42C4-86BA-4308640159CF}" destId="{216B5C55-F948-416B-B3CF-8C570EE95E78}" srcOrd="2" destOrd="0" presId="urn:microsoft.com/office/officeart/2008/layout/HalfCircleOrganizationChart"/>
    <dgm:cxn modelId="{CE2E8DC5-C804-4510-B807-B5C15D7B4B08}" type="presParOf" srcId="{2CFC1934-B482-42C4-86BA-4308640159CF}" destId="{80E15257-BE73-40C6-8CE6-A631F5E1C085}" srcOrd="3" destOrd="0" presId="urn:microsoft.com/office/officeart/2008/layout/HalfCircleOrganizationChart"/>
    <dgm:cxn modelId="{49F3DEFE-6D0E-4CEC-A657-1E39F1BDFCD9}" type="presParOf" srcId="{80E15257-BE73-40C6-8CE6-A631F5E1C085}" destId="{68C6C2CF-2CAD-4699-B72B-62379C28E4BB}" srcOrd="0" destOrd="0" presId="urn:microsoft.com/office/officeart/2008/layout/HalfCircleOrganizationChart"/>
    <dgm:cxn modelId="{E98DC127-7E00-4829-A3B3-9353C32D7974}" type="presParOf" srcId="{68C6C2CF-2CAD-4699-B72B-62379C28E4BB}" destId="{5FC310C1-06B1-4183-8DB5-599E4E5317A2}" srcOrd="0" destOrd="0" presId="urn:microsoft.com/office/officeart/2008/layout/HalfCircleOrganizationChart"/>
    <dgm:cxn modelId="{31B09184-4D4E-446D-8178-F481D094063A}" type="presParOf" srcId="{68C6C2CF-2CAD-4699-B72B-62379C28E4BB}" destId="{8F3B875F-0299-4D7F-A400-D54DE2C77FA2}" srcOrd="1" destOrd="0" presId="urn:microsoft.com/office/officeart/2008/layout/HalfCircleOrganizationChart"/>
    <dgm:cxn modelId="{0479B4DA-D3F9-4F1C-93FB-2B0841111DF0}" type="presParOf" srcId="{68C6C2CF-2CAD-4699-B72B-62379C28E4BB}" destId="{155F258D-69BE-4782-9382-376FFBF3ABE0}" srcOrd="2" destOrd="0" presId="urn:microsoft.com/office/officeart/2008/layout/HalfCircleOrganizationChart"/>
    <dgm:cxn modelId="{E086219D-EF39-4872-961B-C93F10F09227}" type="presParOf" srcId="{68C6C2CF-2CAD-4699-B72B-62379C28E4BB}" destId="{C2505432-0FFB-4CB8-8924-C82C326B3632}" srcOrd="3" destOrd="0" presId="urn:microsoft.com/office/officeart/2008/layout/HalfCircleOrganizationChart"/>
    <dgm:cxn modelId="{B5CD7BFF-B989-49DF-A2D1-2D296D8E05A2}" type="presParOf" srcId="{80E15257-BE73-40C6-8CE6-A631F5E1C085}" destId="{02483191-0917-4D34-AE2F-54C03972EA5D}" srcOrd="1" destOrd="0" presId="urn:microsoft.com/office/officeart/2008/layout/HalfCircleOrganizationChart"/>
    <dgm:cxn modelId="{E7BE6A84-9FEB-4769-BD39-6309C4E2B97B}" type="presParOf" srcId="{80E15257-BE73-40C6-8CE6-A631F5E1C085}" destId="{E74AA8A7-D83C-4D7A-8050-7BC77CE2AEC5}" srcOrd="2" destOrd="0" presId="urn:microsoft.com/office/officeart/2008/layout/HalfCircleOrganizationChart"/>
    <dgm:cxn modelId="{076584F9-C15C-4914-8096-641E384053EA}" type="presParOf" srcId="{2CFC1934-B482-42C4-86BA-4308640159CF}" destId="{24A8B4A7-D0F1-44DF-899B-1860F0B39A06}" srcOrd="4" destOrd="0" presId="urn:microsoft.com/office/officeart/2008/layout/HalfCircleOrganizationChart"/>
    <dgm:cxn modelId="{78001A52-EA8E-480C-8799-3DACB729E93C}" type="presParOf" srcId="{2CFC1934-B482-42C4-86BA-4308640159CF}" destId="{3CBA3992-4725-41A5-94A7-2CD03D526D60}" srcOrd="5" destOrd="0" presId="urn:microsoft.com/office/officeart/2008/layout/HalfCircleOrganizationChart"/>
    <dgm:cxn modelId="{F0F47471-902A-4E2C-B9EB-0C8002CF28B7}" type="presParOf" srcId="{3CBA3992-4725-41A5-94A7-2CD03D526D60}" destId="{95986F5C-238B-4A96-821F-56E633DC8EDF}" srcOrd="0" destOrd="0" presId="urn:microsoft.com/office/officeart/2008/layout/HalfCircleOrganizationChart"/>
    <dgm:cxn modelId="{605151CD-C401-4A79-BEC4-F41E4779D7D5}" type="presParOf" srcId="{95986F5C-238B-4A96-821F-56E633DC8EDF}" destId="{6039841C-7FAC-448B-82D1-17C2FC133442}" srcOrd="0" destOrd="0" presId="urn:microsoft.com/office/officeart/2008/layout/HalfCircleOrganizationChart"/>
    <dgm:cxn modelId="{29312181-8E24-40B1-9F26-8F703AC6CE95}" type="presParOf" srcId="{95986F5C-238B-4A96-821F-56E633DC8EDF}" destId="{082DEBCB-2256-446D-A2BF-6EC120D611FE}" srcOrd="1" destOrd="0" presId="urn:microsoft.com/office/officeart/2008/layout/HalfCircleOrganizationChart"/>
    <dgm:cxn modelId="{7D90D287-112C-4507-819D-1C706065CACE}" type="presParOf" srcId="{95986F5C-238B-4A96-821F-56E633DC8EDF}" destId="{BA03DD3D-38D1-46E8-9423-EC5E3C708160}" srcOrd="2" destOrd="0" presId="urn:microsoft.com/office/officeart/2008/layout/HalfCircleOrganizationChart"/>
    <dgm:cxn modelId="{598D14A5-60FB-4CA6-99C0-BD525254A9BF}" type="presParOf" srcId="{95986F5C-238B-4A96-821F-56E633DC8EDF}" destId="{C9FBBC11-33FF-4CE5-8CEF-D2935935B328}" srcOrd="3" destOrd="0" presId="urn:microsoft.com/office/officeart/2008/layout/HalfCircleOrganizationChart"/>
    <dgm:cxn modelId="{01BA3422-85B0-4637-9FE6-7E4C1D9E4BEC}" type="presParOf" srcId="{3CBA3992-4725-41A5-94A7-2CD03D526D60}" destId="{5328E064-410D-407B-B2D4-47BDAE8DE23D}" srcOrd="1" destOrd="0" presId="urn:microsoft.com/office/officeart/2008/layout/HalfCircleOrganizationChart"/>
    <dgm:cxn modelId="{DD23F51D-B69D-4905-A0F6-8478C7A8D44B}" type="presParOf" srcId="{3CBA3992-4725-41A5-94A7-2CD03D526D60}" destId="{7D5934CF-19F8-474D-A68E-5A77FED1852B}" srcOrd="2" destOrd="0" presId="urn:microsoft.com/office/officeart/2008/layout/HalfCircleOrganizationChart"/>
    <dgm:cxn modelId="{4021C62A-C469-4C7F-9A6E-D1AAE22F66A2}" type="presParOf" srcId="{2CFC1934-B482-42C4-86BA-4308640159CF}" destId="{3A927591-8343-48D2-B305-7097390653F1}" srcOrd="6" destOrd="0" presId="urn:microsoft.com/office/officeart/2008/layout/HalfCircleOrganizationChart"/>
    <dgm:cxn modelId="{16686954-A0E0-4D0E-B3E3-A34EDAA29B6E}" type="presParOf" srcId="{2CFC1934-B482-42C4-86BA-4308640159CF}" destId="{4F351228-5058-450A-A5B9-7DB84CE0DED9}" srcOrd="7" destOrd="0" presId="urn:microsoft.com/office/officeart/2008/layout/HalfCircleOrganizationChart"/>
    <dgm:cxn modelId="{80925785-FFD5-491B-A8E7-4211BA65548D}" type="presParOf" srcId="{4F351228-5058-450A-A5B9-7DB84CE0DED9}" destId="{EAEF368A-9336-4C06-A7DB-EB8E2EFE9EE1}" srcOrd="0" destOrd="0" presId="urn:microsoft.com/office/officeart/2008/layout/HalfCircleOrganizationChart"/>
    <dgm:cxn modelId="{BB303DEA-A889-4A90-85BD-6A76811E8508}" type="presParOf" srcId="{EAEF368A-9336-4C06-A7DB-EB8E2EFE9EE1}" destId="{31228B0A-32A9-4198-B07C-7C0AFE87CD95}" srcOrd="0" destOrd="0" presId="urn:microsoft.com/office/officeart/2008/layout/HalfCircleOrganizationChart"/>
    <dgm:cxn modelId="{9AF19E67-2F2F-40FF-8A49-5C36AFBDB7F5}" type="presParOf" srcId="{EAEF368A-9336-4C06-A7DB-EB8E2EFE9EE1}" destId="{9FEAE119-CD2E-4108-89CC-A54F19735917}" srcOrd="1" destOrd="0" presId="urn:microsoft.com/office/officeart/2008/layout/HalfCircleOrganizationChart"/>
    <dgm:cxn modelId="{1F9589C8-2F20-4C9A-BAE2-3FB5D8F7C24D}" type="presParOf" srcId="{EAEF368A-9336-4C06-A7DB-EB8E2EFE9EE1}" destId="{99FD033B-A359-4886-A57B-614058E3CFB9}" srcOrd="2" destOrd="0" presId="urn:microsoft.com/office/officeart/2008/layout/HalfCircleOrganizationChart"/>
    <dgm:cxn modelId="{E7C155A6-2E4B-44DB-9F8C-6BF9EDDD3D63}" type="presParOf" srcId="{EAEF368A-9336-4C06-A7DB-EB8E2EFE9EE1}" destId="{D28D24D2-5B08-4631-9A11-755DB1FCA687}" srcOrd="3" destOrd="0" presId="urn:microsoft.com/office/officeart/2008/layout/HalfCircleOrganizationChart"/>
    <dgm:cxn modelId="{AC9E44D9-B540-41DF-8CD6-243146250AB0}" type="presParOf" srcId="{4F351228-5058-450A-A5B9-7DB84CE0DED9}" destId="{38747F37-B114-4BE6-875E-C1BC35ABA827}" srcOrd="1" destOrd="0" presId="urn:microsoft.com/office/officeart/2008/layout/HalfCircleOrganizationChart"/>
    <dgm:cxn modelId="{89A8AF33-411E-420D-A1C1-778CBCFACE01}" type="presParOf" srcId="{4F351228-5058-450A-A5B9-7DB84CE0DED9}" destId="{F3884B9F-8CD9-44A4-9B6E-9A18291A7D98}" srcOrd="2" destOrd="0" presId="urn:microsoft.com/office/officeart/2008/layout/HalfCircleOrganizationChart"/>
    <dgm:cxn modelId="{3103013C-77A4-45E2-AA11-6583EF2809E7}" type="presParOf" srcId="{2CFC1934-B482-42C4-86BA-4308640159CF}" destId="{D187C3E3-B10C-4388-9257-B2BE20DDF42B}" srcOrd="8" destOrd="0" presId="urn:microsoft.com/office/officeart/2008/layout/HalfCircleOrganizationChart"/>
    <dgm:cxn modelId="{7C70620D-E6B6-4B72-91AD-DE9BE07462C8}" type="presParOf" srcId="{2CFC1934-B482-42C4-86BA-4308640159CF}" destId="{A89037A3-89EC-43DA-818B-6B05FA6D7B42}" srcOrd="9" destOrd="0" presId="urn:microsoft.com/office/officeart/2008/layout/HalfCircleOrganizationChart"/>
    <dgm:cxn modelId="{B010AC99-135D-47D2-A015-6568D5574522}" type="presParOf" srcId="{A89037A3-89EC-43DA-818B-6B05FA6D7B42}" destId="{C060EE89-E7E1-4469-B828-44008F8645EE}" srcOrd="0" destOrd="0" presId="urn:microsoft.com/office/officeart/2008/layout/HalfCircleOrganizationChart"/>
    <dgm:cxn modelId="{7433F005-0CF8-42AF-8D32-2CF6F7F99AFD}" type="presParOf" srcId="{C060EE89-E7E1-4469-B828-44008F8645EE}" destId="{D7EF98A9-B005-4118-8B8B-B823089FEA58}" srcOrd="0" destOrd="0" presId="urn:microsoft.com/office/officeart/2008/layout/HalfCircleOrganizationChart"/>
    <dgm:cxn modelId="{92E76A89-1B15-4417-AF45-500A426C7395}" type="presParOf" srcId="{C060EE89-E7E1-4469-B828-44008F8645EE}" destId="{CF74E6AA-24F3-4AF8-8AA7-054954326BC6}" srcOrd="1" destOrd="0" presId="urn:microsoft.com/office/officeart/2008/layout/HalfCircleOrganizationChart"/>
    <dgm:cxn modelId="{6C7BABC2-222F-41F8-B1C7-82D888BFBA65}" type="presParOf" srcId="{C060EE89-E7E1-4469-B828-44008F8645EE}" destId="{D9826CF6-79FB-4001-A4D3-5799805DE95D}" srcOrd="2" destOrd="0" presId="urn:microsoft.com/office/officeart/2008/layout/HalfCircleOrganizationChart"/>
    <dgm:cxn modelId="{CA291661-A14E-47C4-9260-EED6160FBDFF}" type="presParOf" srcId="{C060EE89-E7E1-4469-B828-44008F8645EE}" destId="{5A643E9E-9488-4CC4-B9CA-2A477CE4AC81}" srcOrd="3" destOrd="0" presId="urn:microsoft.com/office/officeart/2008/layout/HalfCircleOrganizationChart"/>
    <dgm:cxn modelId="{9BF26898-7994-4137-AC14-28D2532CD8CB}" type="presParOf" srcId="{A89037A3-89EC-43DA-818B-6B05FA6D7B42}" destId="{DC17EBDE-7A1A-4B69-96BA-8381C20473DF}" srcOrd="1" destOrd="0" presId="urn:microsoft.com/office/officeart/2008/layout/HalfCircleOrganizationChart"/>
    <dgm:cxn modelId="{7A3B0FE5-6D48-4577-B71A-0052D26D5FF6}" type="presParOf" srcId="{A89037A3-89EC-43DA-818B-6B05FA6D7B42}" destId="{E0D56CF0-D33E-472C-9A3C-B659A996B61F}" srcOrd="2" destOrd="0" presId="urn:microsoft.com/office/officeart/2008/layout/HalfCircleOrganizationChart"/>
    <dgm:cxn modelId="{9D093F84-AC3F-4096-A86E-66E5E8EAA8C1}" type="presParOf" srcId="{2CFC1934-B482-42C4-86BA-4308640159CF}" destId="{E04EE186-1923-43FE-AF42-F2E7E68B87DA}" srcOrd="10" destOrd="0" presId="urn:microsoft.com/office/officeart/2008/layout/HalfCircleOrganizationChart"/>
    <dgm:cxn modelId="{B2087A5E-5D57-42C0-8B39-B369B594B398}" type="presParOf" srcId="{2CFC1934-B482-42C4-86BA-4308640159CF}" destId="{80B4E88D-A7EB-4F28-B65F-68ACB4013C2D}" srcOrd="11" destOrd="0" presId="urn:microsoft.com/office/officeart/2008/layout/HalfCircleOrganizationChart"/>
    <dgm:cxn modelId="{ADE35F41-079B-4952-8382-4CEB041541F3}" type="presParOf" srcId="{80B4E88D-A7EB-4F28-B65F-68ACB4013C2D}" destId="{944AEBDF-2E07-4A61-8EEA-7994F606611D}" srcOrd="0" destOrd="0" presId="urn:microsoft.com/office/officeart/2008/layout/HalfCircleOrganizationChart"/>
    <dgm:cxn modelId="{E8A84289-F16D-438C-A622-E03AEE331365}" type="presParOf" srcId="{944AEBDF-2E07-4A61-8EEA-7994F606611D}" destId="{56C47C11-8CB0-47E0-8499-FA51C0F5A8D0}" srcOrd="0" destOrd="0" presId="urn:microsoft.com/office/officeart/2008/layout/HalfCircleOrganizationChart"/>
    <dgm:cxn modelId="{4289616A-C8EF-411A-AB4C-6590A08F4907}" type="presParOf" srcId="{944AEBDF-2E07-4A61-8EEA-7994F606611D}" destId="{56E83A26-FE33-4701-B5BB-E1A089A1C47F}" srcOrd="1" destOrd="0" presId="urn:microsoft.com/office/officeart/2008/layout/HalfCircleOrganizationChart"/>
    <dgm:cxn modelId="{E912DF75-2175-4EA1-A287-5787B52989F5}" type="presParOf" srcId="{944AEBDF-2E07-4A61-8EEA-7994F606611D}" destId="{81F82ED7-2E48-48EA-A17C-893DC1C8779D}" srcOrd="2" destOrd="0" presId="urn:microsoft.com/office/officeart/2008/layout/HalfCircleOrganizationChart"/>
    <dgm:cxn modelId="{9C8625EA-D9A1-48EE-B8BD-6E0D099E8AFE}" type="presParOf" srcId="{944AEBDF-2E07-4A61-8EEA-7994F606611D}" destId="{A192632E-1868-41D1-8B4C-EA455932E3D5}" srcOrd="3" destOrd="0" presId="urn:microsoft.com/office/officeart/2008/layout/HalfCircleOrganizationChart"/>
    <dgm:cxn modelId="{E0D9EC12-99C8-47F5-BAC1-066C66C6EFC9}" type="presParOf" srcId="{80B4E88D-A7EB-4F28-B65F-68ACB4013C2D}" destId="{625A555B-3C4E-4208-A4C7-A2FE58D24CD7}" srcOrd="1" destOrd="0" presId="urn:microsoft.com/office/officeart/2008/layout/HalfCircleOrganizationChart"/>
    <dgm:cxn modelId="{C64461C0-7C24-45AB-860F-A7C240D3422C}" type="presParOf" srcId="{80B4E88D-A7EB-4F28-B65F-68ACB4013C2D}" destId="{CE1A680A-6E2D-4490-8306-E68303A8E3CE}" srcOrd="2" destOrd="0" presId="urn:microsoft.com/office/officeart/2008/layout/HalfCircleOrganizationChart"/>
    <dgm:cxn modelId="{A463D109-8C5D-4A70-94EE-654CE65484E5}" type="presParOf" srcId="{67B81867-41C1-482F-9262-1238C4FC6D12}" destId="{6A0C83FF-A865-4A38-8600-AA86D569728B}" srcOrd="2" destOrd="0" presId="urn:microsoft.com/office/officeart/2008/layout/HalfCircleOrganizationChart"/>
    <dgm:cxn modelId="{C05FF4F9-715F-4C3A-A7D6-161CACC753B2}" type="presParOf" srcId="{A00A5872-196C-4160-A166-3621E6487171}" destId="{4DB30C45-27DD-409D-AC22-4AB196E7EF2C}" srcOrd="6" destOrd="0" presId="urn:microsoft.com/office/officeart/2008/layout/HalfCircleOrganizationChart"/>
    <dgm:cxn modelId="{9FD0346F-872D-4F33-A599-235E925E87E9}" type="presParOf" srcId="{A00A5872-196C-4160-A166-3621E6487171}" destId="{B1385B8A-D5D5-41A4-A2CC-EE6465E97753}" srcOrd="7" destOrd="0" presId="urn:microsoft.com/office/officeart/2008/layout/HalfCircleOrganizationChart"/>
    <dgm:cxn modelId="{88176BA9-BE7C-4F26-A962-139EBB64068C}" type="presParOf" srcId="{B1385B8A-D5D5-41A4-A2CC-EE6465E97753}" destId="{3B92794E-FE94-4CBA-9FD1-DF82168DB8AF}" srcOrd="0" destOrd="0" presId="urn:microsoft.com/office/officeart/2008/layout/HalfCircleOrganizationChart"/>
    <dgm:cxn modelId="{32DB899C-B2D0-47FB-BBE4-4CC1B8446DE5}" type="presParOf" srcId="{3B92794E-FE94-4CBA-9FD1-DF82168DB8AF}" destId="{E3601D6F-EA80-40D0-A573-4AB6016513B6}" srcOrd="0" destOrd="0" presId="urn:microsoft.com/office/officeart/2008/layout/HalfCircleOrganizationChart"/>
    <dgm:cxn modelId="{881A56E3-6DE7-4729-B7A5-4A51D70B6B0B}" type="presParOf" srcId="{3B92794E-FE94-4CBA-9FD1-DF82168DB8AF}" destId="{55C41363-7C21-4A3C-AC62-4DE1ACD50375}" srcOrd="1" destOrd="0" presId="urn:microsoft.com/office/officeart/2008/layout/HalfCircleOrganizationChart"/>
    <dgm:cxn modelId="{04974C19-D60D-4AD8-9A9C-E6E4942E0643}" type="presParOf" srcId="{3B92794E-FE94-4CBA-9FD1-DF82168DB8AF}" destId="{C4216B7A-4018-4760-A12E-526A5670A918}" srcOrd="2" destOrd="0" presId="urn:microsoft.com/office/officeart/2008/layout/HalfCircleOrganizationChart"/>
    <dgm:cxn modelId="{A50BE1AE-B379-42FC-94F4-B1CAACC9D87E}" type="presParOf" srcId="{3B92794E-FE94-4CBA-9FD1-DF82168DB8AF}" destId="{C4F6DF8D-3C6A-4BC8-BA1F-AEC1700ED48B}" srcOrd="3" destOrd="0" presId="urn:microsoft.com/office/officeart/2008/layout/HalfCircleOrganizationChart"/>
    <dgm:cxn modelId="{50A6B817-BF14-4953-8C4B-0E42DBBBAAF1}" type="presParOf" srcId="{B1385B8A-D5D5-41A4-A2CC-EE6465E97753}" destId="{F0ED09DC-8C03-4CDD-B234-BA262BDE3FB5}" srcOrd="1" destOrd="0" presId="urn:microsoft.com/office/officeart/2008/layout/HalfCircleOrganizationChart"/>
    <dgm:cxn modelId="{7A8C826B-AA7A-440F-B9FC-8E893399DC0B}" type="presParOf" srcId="{F0ED09DC-8C03-4CDD-B234-BA262BDE3FB5}" destId="{B549C364-DA63-4B62-8691-0499BF561B4C}" srcOrd="0" destOrd="0" presId="urn:microsoft.com/office/officeart/2008/layout/HalfCircleOrganizationChart"/>
    <dgm:cxn modelId="{C0654A8C-7DF8-40A6-A49A-78832EC5B834}" type="presParOf" srcId="{F0ED09DC-8C03-4CDD-B234-BA262BDE3FB5}" destId="{91DB957B-0B8A-4B04-9A1E-87E9A7C1A506}" srcOrd="1" destOrd="0" presId="urn:microsoft.com/office/officeart/2008/layout/HalfCircleOrganizationChart"/>
    <dgm:cxn modelId="{66D7C3A3-575C-4EC2-AFD2-7F536918F296}" type="presParOf" srcId="{91DB957B-0B8A-4B04-9A1E-87E9A7C1A506}" destId="{E8E28BC4-654A-4990-854F-012D7B28463E}" srcOrd="0" destOrd="0" presId="urn:microsoft.com/office/officeart/2008/layout/HalfCircleOrganizationChart"/>
    <dgm:cxn modelId="{BD79BB41-2172-462C-9360-6B80A72334CD}" type="presParOf" srcId="{E8E28BC4-654A-4990-854F-012D7B28463E}" destId="{1B87F445-6594-4B2A-9741-E4C8BC09A63D}" srcOrd="0" destOrd="0" presId="urn:microsoft.com/office/officeart/2008/layout/HalfCircleOrganizationChart"/>
    <dgm:cxn modelId="{9612DF68-6044-4EF3-B5A1-4401B989D1B0}" type="presParOf" srcId="{E8E28BC4-654A-4990-854F-012D7B28463E}" destId="{C2258538-C7D0-49B3-905D-111F1020E196}" srcOrd="1" destOrd="0" presId="urn:microsoft.com/office/officeart/2008/layout/HalfCircleOrganizationChart"/>
    <dgm:cxn modelId="{21356D27-7657-487C-9874-BCA743169373}" type="presParOf" srcId="{E8E28BC4-654A-4990-854F-012D7B28463E}" destId="{B18A99E3-21CE-4B58-84E5-5F1705230CD7}" srcOrd="2" destOrd="0" presId="urn:microsoft.com/office/officeart/2008/layout/HalfCircleOrganizationChart"/>
    <dgm:cxn modelId="{D842919B-3EF1-47DB-94EF-1635DE5116E0}" type="presParOf" srcId="{E8E28BC4-654A-4990-854F-012D7B28463E}" destId="{49EF74AA-013D-486A-A1F9-615E76BB7780}" srcOrd="3" destOrd="0" presId="urn:microsoft.com/office/officeart/2008/layout/HalfCircleOrganizationChart"/>
    <dgm:cxn modelId="{78BA4228-FD60-4DC4-AB96-491A3C390B6B}" type="presParOf" srcId="{91DB957B-0B8A-4B04-9A1E-87E9A7C1A506}" destId="{B65B244D-1959-49AA-B8F4-43357CC5F5B9}" srcOrd="1" destOrd="0" presId="urn:microsoft.com/office/officeart/2008/layout/HalfCircleOrganizationChart"/>
    <dgm:cxn modelId="{C8E973F3-014D-48B2-B4F8-4DCD1252FE95}" type="presParOf" srcId="{91DB957B-0B8A-4B04-9A1E-87E9A7C1A506}" destId="{36327501-993B-46A9-B49A-06A0F860B6C6}" srcOrd="2" destOrd="0" presId="urn:microsoft.com/office/officeart/2008/layout/HalfCircleOrganizationChart"/>
    <dgm:cxn modelId="{108A13E4-CB39-4345-A70E-A6CB0F0FA732}" type="presParOf" srcId="{F0ED09DC-8C03-4CDD-B234-BA262BDE3FB5}" destId="{BAF6164A-E5A8-4F9D-B430-9EDE1CED6112}" srcOrd="2" destOrd="0" presId="urn:microsoft.com/office/officeart/2008/layout/HalfCircleOrganizationChart"/>
    <dgm:cxn modelId="{98805DFF-91CD-4A59-BFB6-F8DB499B767A}" type="presParOf" srcId="{F0ED09DC-8C03-4CDD-B234-BA262BDE3FB5}" destId="{C5131DE4-2B31-4020-BD7A-664D0F414B55}" srcOrd="3" destOrd="0" presId="urn:microsoft.com/office/officeart/2008/layout/HalfCircleOrganizationChart"/>
    <dgm:cxn modelId="{9E413FB9-997F-4A78-8C8F-410DE08852D3}" type="presParOf" srcId="{C5131DE4-2B31-4020-BD7A-664D0F414B55}" destId="{744B3E77-FD26-47BA-8924-FDC75DA9B9E5}" srcOrd="0" destOrd="0" presId="urn:microsoft.com/office/officeart/2008/layout/HalfCircleOrganizationChart"/>
    <dgm:cxn modelId="{BB28DE0D-B2A0-4BE7-B0A4-31ECCCD51B75}" type="presParOf" srcId="{744B3E77-FD26-47BA-8924-FDC75DA9B9E5}" destId="{C03D8A49-4D43-49DF-9B9F-77427981581F}" srcOrd="0" destOrd="0" presId="urn:microsoft.com/office/officeart/2008/layout/HalfCircleOrganizationChart"/>
    <dgm:cxn modelId="{9405D513-6A2D-4F02-AE17-34BE868BAB70}" type="presParOf" srcId="{744B3E77-FD26-47BA-8924-FDC75DA9B9E5}" destId="{4918D81A-7BD9-43CC-99CA-35BA6ADC0C14}" srcOrd="1" destOrd="0" presId="urn:microsoft.com/office/officeart/2008/layout/HalfCircleOrganizationChart"/>
    <dgm:cxn modelId="{F9EEAC00-D21F-4AD2-B82D-11552E914E62}" type="presParOf" srcId="{744B3E77-FD26-47BA-8924-FDC75DA9B9E5}" destId="{4A8908D6-718C-41C5-80D5-CA94F3731A61}" srcOrd="2" destOrd="0" presId="urn:microsoft.com/office/officeart/2008/layout/HalfCircleOrganizationChart"/>
    <dgm:cxn modelId="{B48FD09D-1607-439C-966E-B8471CD37C8C}" type="presParOf" srcId="{744B3E77-FD26-47BA-8924-FDC75DA9B9E5}" destId="{BA496D16-A6A7-4067-A5EB-BC66330981A5}" srcOrd="3" destOrd="0" presId="urn:microsoft.com/office/officeart/2008/layout/HalfCircleOrganizationChart"/>
    <dgm:cxn modelId="{AF23C839-3EF2-4917-90D6-2F84EA216E34}" type="presParOf" srcId="{C5131DE4-2B31-4020-BD7A-664D0F414B55}" destId="{3C1729C8-32BD-41D4-820E-A3D8023EF937}" srcOrd="1" destOrd="0" presId="urn:microsoft.com/office/officeart/2008/layout/HalfCircleOrganizationChart"/>
    <dgm:cxn modelId="{AEFE1518-7966-4E60-8AD0-22938C669568}" type="presParOf" srcId="{C5131DE4-2B31-4020-BD7A-664D0F414B55}" destId="{DF9BB855-4683-471C-AF5B-EC4E458CB3C0}" srcOrd="2" destOrd="0" presId="urn:microsoft.com/office/officeart/2008/layout/HalfCircleOrganizationChart"/>
    <dgm:cxn modelId="{5F506E89-9335-42FD-B7E7-7CAAE3322EE4}" type="presParOf" srcId="{F0ED09DC-8C03-4CDD-B234-BA262BDE3FB5}" destId="{8BA9D7E9-5DFA-4EF9-9964-595B50D6EB73}" srcOrd="4" destOrd="0" presId="urn:microsoft.com/office/officeart/2008/layout/HalfCircleOrganizationChart"/>
    <dgm:cxn modelId="{087A7519-E6F6-4D98-9033-7D954DE59688}" type="presParOf" srcId="{F0ED09DC-8C03-4CDD-B234-BA262BDE3FB5}" destId="{46AC5D16-69A4-41C1-8CCD-1BB86D8105AC}" srcOrd="5" destOrd="0" presId="urn:microsoft.com/office/officeart/2008/layout/HalfCircleOrganizationChart"/>
    <dgm:cxn modelId="{6684C314-C759-459A-93CD-F6DD78F573D7}" type="presParOf" srcId="{46AC5D16-69A4-41C1-8CCD-1BB86D8105AC}" destId="{20EEF9EC-F811-49CD-84C3-1234F72A3D0C}" srcOrd="0" destOrd="0" presId="urn:microsoft.com/office/officeart/2008/layout/HalfCircleOrganizationChart"/>
    <dgm:cxn modelId="{1F63B281-7F5F-40BE-9EBF-C386A1CB3D55}" type="presParOf" srcId="{20EEF9EC-F811-49CD-84C3-1234F72A3D0C}" destId="{C74A3A81-3647-472A-82DA-A3F918AE46F8}" srcOrd="0" destOrd="0" presId="urn:microsoft.com/office/officeart/2008/layout/HalfCircleOrganizationChart"/>
    <dgm:cxn modelId="{5AB35A7E-6E2C-4ECB-B15D-4FAB4BCDC7A3}" type="presParOf" srcId="{20EEF9EC-F811-49CD-84C3-1234F72A3D0C}" destId="{12F7D366-3599-4DD6-8F5D-63E2BFC79758}" srcOrd="1" destOrd="0" presId="urn:microsoft.com/office/officeart/2008/layout/HalfCircleOrganizationChart"/>
    <dgm:cxn modelId="{9ACDBF61-FB38-43B3-81AB-F24F198899B8}" type="presParOf" srcId="{20EEF9EC-F811-49CD-84C3-1234F72A3D0C}" destId="{0B5A09C8-8BC9-4696-B1E3-E1EF7AF57C34}" srcOrd="2" destOrd="0" presId="urn:microsoft.com/office/officeart/2008/layout/HalfCircleOrganizationChart"/>
    <dgm:cxn modelId="{EBCCF1E5-0053-4153-AD94-86B484E43461}" type="presParOf" srcId="{20EEF9EC-F811-49CD-84C3-1234F72A3D0C}" destId="{00D5336E-D022-45C8-9117-57D0B23E51A7}" srcOrd="3" destOrd="0" presId="urn:microsoft.com/office/officeart/2008/layout/HalfCircleOrganizationChart"/>
    <dgm:cxn modelId="{B18E5642-F54F-4F7D-9FF0-FC8196B8224E}" type="presParOf" srcId="{46AC5D16-69A4-41C1-8CCD-1BB86D8105AC}" destId="{312AB69A-36F8-4FD9-9968-A265AAB66891}" srcOrd="1" destOrd="0" presId="urn:microsoft.com/office/officeart/2008/layout/HalfCircleOrganizationChart"/>
    <dgm:cxn modelId="{65488ABA-73CB-444B-92A4-D573301EF556}" type="presParOf" srcId="{46AC5D16-69A4-41C1-8CCD-1BB86D8105AC}" destId="{C0EEA3B3-71EF-4992-8009-323B78C27810}" srcOrd="2" destOrd="0" presId="urn:microsoft.com/office/officeart/2008/layout/HalfCircleOrganizationChart"/>
    <dgm:cxn modelId="{5B6652B0-7527-4DB7-BE7E-7AD82611B4C1}" type="presParOf" srcId="{F0ED09DC-8C03-4CDD-B234-BA262BDE3FB5}" destId="{0487531E-323E-48C7-AC45-CA77CC3970A1}" srcOrd="6" destOrd="0" presId="urn:microsoft.com/office/officeart/2008/layout/HalfCircleOrganizationChart"/>
    <dgm:cxn modelId="{8F5620DF-EEC4-4FF5-93F0-FFBDCB560C60}" type="presParOf" srcId="{F0ED09DC-8C03-4CDD-B234-BA262BDE3FB5}" destId="{397C242C-BF23-45D8-8229-536F467696B4}" srcOrd="7" destOrd="0" presId="urn:microsoft.com/office/officeart/2008/layout/HalfCircleOrganizationChart"/>
    <dgm:cxn modelId="{22CBEDC4-71B5-4F93-BD51-B529F748E341}" type="presParOf" srcId="{397C242C-BF23-45D8-8229-536F467696B4}" destId="{B65CFA13-4ABD-4F29-A4CD-91B1F702F38A}" srcOrd="0" destOrd="0" presId="urn:microsoft.com/office/officeart/2008/layout/HalfCircleOrganizationChart"/>
    <dgm:cxn modelId="{13FB5E37-E815-404A-8113-D038395E9FAC}" type="presParOf" srcId="{B65CFA13-4ABD-4F29-A4CD-91B1F702F38A}" destId="{6ECD3E01-BB1C-41A2-8381-95C85A80B010}" srcOrd="0" destOrd="0" presId="urn:microsoft.com/office/officeart/2008/layout/HalfCircleOrganizationChart"/>
    <dgm:cxn modelId="{6C38F798-5FAD-474A-BF71-566B89E957C9}" type="presParOf" srcId="{B65CFA13-4ABD-4F29-A4CD-91B1F702F38A}" destId="{9787680F-FB51-4679-AEC8-956476CF5461}" srcOrd="1" destOrd="0" presId="urn:microsoft.com/office/officeart/2008/layout/HalfCircleOrganizationChart"/>
    <dgm:cxn modelId="{63227F6C-FCBB-4A08-BA72-499C4438C815}" type="presParOf" srcId="{B65CFA13-4ABD-4F29-A4CD-91B1F702F38A}" destId="{55B3F5C4-2EA0-4311-ABD8-35899969EFD0}" srcOrd="2" destOrd="0" presId="urn:microsoft.com/office/officeart/2008/layout/HalfCircleOrganizationChart"/>
    <dgm:cxn modelId="{B85561B2-305E-4D0A-AB45-70F4DB1FB97C}" type="presParOf" srcId="{B65CFA13-4ABD-4F29-A4CD-91B1F702F38A}" destId="{AD297D50-D5A0-4122-B6DF-0B83DA517059}" srcOrd="3" destOrd="0" presId="urn:microsoft.com/office/officeart/2008/layout/HalfCircleOrganizationChart"/>
    <dgm:cxn modelId="{C75AFC53-0F10-4CEE-B078-AD2D84119A02}" type="presParOf" srcId="{397C242C-BF23-45D8-8229-536F467696B4}" destId="{2186D9EB-B342-47B2-851D-B642F2F2EBAC}" srcOrd="1" destOrd="0" presId="urn:microsoft.com/office/officeart/2008/layout/HalfCircleOrganizationChart"/>
    <dgm:cxn modelId="{4D945765-F3A3-419B-94C8-A5EEE8786BDC}" type="presParOf" srcId="{397C242C-BF23-45D8-8229-536F467696B4}" destId="{8C8BB09C-9339-455C-8149-09E192685B59}" srcOrd="2" destOrd="0" presId="urn:microsoft.com/office/officeart/2008/layout/HalfCircleOrganizationChart"/>
    <dgm:cxn modelId="{2030B09F-80DA-40D6-B6C9-027F31A8FAE8}" type="presParOf" srcId="{F0ED09DC-8C03-4CDD-B234-BA262BDE3FB5}" destId="{3431C003-FBCF-4809-80D9-C024639CB37A}" srcOrd="8" destOrd="0" presId="urn:microsoft.com/office/officeart/2008/layout/HalfCircleOrganizationChart"/>
    <dgm:cxn modelId="{6BEC2BF2-67E4-431A-B8CC-E7BE369A6BD3}" type="presParOf" srcId="{F0ED09DC-8C03-4CDD-B234-BA262BDE3FB5}" destId="{25FCD501-35EE-472E-A44A-F8C1254235A0}" srcOrd="9" destOrd="0" presId="urn:microsoft.com/office/officeart/2008/layout/HalfCircleOrganizationChart"/>
    <dgm:cxn modelId="{F7443ED4-6B6B-4EA5-B9EF-FB1DD457EF49}" type="presParOf" srcId="{25FCD501-35EE-472E-A44A-F8C1254235A0}" destId="{6EC5CA9D-C514-4087-AD8B-B9FBCC34AFAF}" srcOrd="0" destOrd="0" presId="urn:microsoft.com/office/officeart/2008/layout/HalfCircleOrganizationChart"/>
    <dgm:cxn modelId="{86CE587B-021D-42A3-8C77-CFD7AC1AB11B}" type="presParOf" srcId="{6EC5CA9D-C514-4087-AD8B-B9FBCC34AFAF}" destId="{D403CEA2-E00B-4F9B-9F21-F09C8C3BEC25}" srcOrd="0" destOrd="0" presId="urn:microsoft.com/office/officeart/2008/layout/HalfCircleOrganizationChart"/>
    <dgm:cxn modelId="{233397E0-3F22-45AC-8605-AF393C018A5E}" type="presParOf" srcId="{6EC5CA9D-C514-4087-AD8B-B9FBCC34AFAF}" destId="{86481246-D736-435A-8173-FC02B3222C46}" srcOrd="1" destOrd="0" presId="urn:microsoft.com/office/officeart/2008/layout/HalfCircleOrganizationChart"/>
    <dgm:cxn modelId="{4B88F569-7652-4490-AC03-05131DCC5CF5}" type="presParOf" srcId="{6EC5CA9D-C514-4087-AD8B-B9FBCC34AFAF}" destId="{14047CF8-B0E5-41D6-AAE0-777927C4B32B}" srcOrd="2" destOrd="0" presId="urn:microsoft.com/office/officeart/2008/layout/HalfCircleOrganizationChart"/>
    <dgm:cxn modelId="{41FDAA32-AF52-487F-A5AD-9DCDF32ECC93}" type="presParOf" srcId="{6EC5CA9D-C514-4087-AD8B-B9FBCC34AFAF}" destId="{B6431D94-5C2C-440B-B254-CF97017692D6}" srcOrd="3" destOrd="0" presId="urn:microsoft.com/office/officeart/2008/layout/HalfCircleOrganizationChart"/>
    <dgm:cxn modelId="{5911FDE1-01AB-4C04-9A6B-076931BC7BBE}" type="presParOf" srcId="{25FCD501-35EE-472E-A44A-F8C1254235A0}" destId="{51D57ECB-971C-4671-9083-70E635B28C78}" srcOrd="1" destOrd="0" presId="urn:microsoft.com/office/officeart/2008/layout/HalfCircleOrganizationChart"/>
    <dgm:cxn modelId="{C24C5809-804D-418D-8419-5155BDE989C6}" type="presParOf" srcId="{25FCD501-35EE-472E-A44A-F8C1254235A0}" destId="{F74796B9-F34E-4984-A87A-2FD5B00B4E90}" srcOrd="2" destOrd="0" presId="urn:microsoft.com/office/officeart/2008/layout/HalfCircleOrganizationChart"/>
    <dgm:cxn modelId="{047ED27A-BFD6-4579-BE83-BBC42080A1D2}" type="presParOf" srcId="{F0ED09DC-8C03-4CDD-B234-BA262BDE3FB5}" destId="{46232DF2-09AF-4590-B3D0-D5AA9389424D}" srcOrd="10" destOrd="0" presId="urn:microsoft.com/office/officeart/2008/layout/HalfCircleOrganizationChart"/>
    <dgm:cxn modelId="{5C406216-F3C6-4B04-884B-2F345ACDA2A9}" type="presParOf" srcId="{F0ED09DC-8C03-4CDD-B234-BA262BDE3FB5}" destId="{0437FEF0-8F11-4835-AAFE-FA668056CCF7}" srcOrd="11" destOrd="0" presId="urn:microsoft.com/office/officeart/2008/layout/HalfCircleOrganizationChart"/>
    <dgm:cxn modelId="{FA44B479-701B-49E0-BB2D-A18C2E9C3752}" type="presParOf" srcId="{0437FEF0-8F11-4835-AAFE-FA668056CCF7}" destId="{542E5FCA-FE1B-471D-8D37-5F4DF334C46E}" srcOrd="0" destOrd="0" presId="urn:microsoft.com/office/officeart/2008/layout/HalfCircleOrganizationChart"/>
    <dgm:cxn modelId="{23F3ADB6-CF81-4243-9D62-4F3A64E09815}" type="presParOf" srcId="{542E5FCA-FE1B-471D-8D37-5F4DF334C46E}" destId="{8C7F3601-13B6-413F-8C82-5E4E52250070}" srcOrd="0" destOrd="0" presId="urn:microsoft.com/office/officeart/2008/layout/HalfCircleOrganizationChart"/>
    <dgm:cxn modelId="{C8A32BB4-3D0E-4906-834F-A41E02BCFAFF}" type="presParOf" srcId="{542E5FCA-FE1B-471D-8D37-5F4DF334C46E}" destId="{F5737F46-6FC1-468B-8D3B-BBA95DAE0369}" srcOrd="1" destOrd="0" presId="urn:microsoft.com/office/officeart/2008/layout/HalfCircleOrganizationChart"/>
    <dgm:cxn modelId="{7048D55C-F48F-4800-B8BD-2F560E3EA3B9}" type="presParOf" srcId="{542E5FCA-FE1B-471D-8D37-5F4DF334C46E}" destId="{EE52CB4D-C84C-4178-88B9-38C1B8E0B419}" srcOrd="2" destOrd="0" presId="urn:microsoft.com/office/officeart/2008/layout/HalfCircleOrganizationChart"/>
    <dgm:cxn modelId="{5C81524B-67C0-407E-9DB9-EB2CB5616E4A}" type="presParOf" srcId="{542E5FCA-FE1B-471D-8D37-5F4DF334C46E}" destId="{75F7B1C1-42DD-48D2-8A04-16A4A5086F9E}" srcOrd="3" destOrd="0" presId="urn:microsoft.com/office/officeart/2008/layout/HalfCircleOrganizationChart"/>
    <dgm:cxn modelId="{416ACC53-5CB9-43F6-9EF9-222A09AD14CB}" type="presParOf" srcId="{0437FEF0-8F11-4835-AAFE-FA668056CCF7}" destId="{DD817D65-FE4C-4909-98CA-FC027B551277}" srcOrd="1" destOrd="0" presId="urn:microsoft.com/office/officeart/2008/layout/HalfCircleOrganizationChart"/>
    <dgm:cxn modelId="{6DC7FD3F-4FB5-45CE-94A8-FCCC2F0DC403}" type="presParOf" srcId="{0437FEF0-8F11-4835-AAFE-FA668056CCF7}" destId="{C5C4AA60-FA41-48C9-9119-DEC950303130}" srcOrd="2" destOrd="0" presId="urn:microsoft.com/office/officeart/2008/layout/HalfCircleOrganizationChart"/>
    <dgm:cxn modelId="{FDB005E0-F77A-43E2-B5B4-4EC7B55D6F89}" type="presParOf" srcId="{B1385B8A-D5D5-41A4-A2CC-EE6465E97753}" destId="{F64BFA84-01E8-43B8-A00B-B15E8934D308}" srcOrd="2" destOrd="0" presId="urn:microsoft.com/office/officeart/2008/layout/HalfCircleOrganizationChart"/>
    <dgm:cxn modelId="{AE65AE11-146A-4B0D-A735-EBCB9AC720EF}" type="presParOf" srcId="{A00A5872-196C-4160-A166-3621E6487171}" destId="{11479DE3-4540-418C-8163-998650986646}" srcOrd="8" destOrd="0" presId="urn:microsoft.com/office/officeart/2008/layout/HalfCircleOrganizationChart"/>
    <dgm:cxn modelId="{AE5CDFEA-2D92-404A-B579-D0E515F94FDA}" type="presParOf" srcId="{A00A5872-196C-4160-A166-3621E6487171}" destId="{547FB4B7-DC41-43FA-8890-F9F38120B3A8}" srcOrd="9" destOrd="0" presId="urn:microsoft.com/office/officeart/2008/layout/HalfCircleOrganizationChart"/>
    <dgm:cxn modelId="{EE402997-5B29-4369-A4BF-10F5C1B5FC11}" type="presParOf" srcId="{547FB4B7-DC41-43FA-8890-F9F38120B3A8}" destId="{58AEC84B-0A80-4703-A258-7A66EB5141FB}" srcOrd="0" destOrd="0" presId="urn:microsoft.com/office/officeart/2008/layout/HalfCircleOrganizationChart"/>
    <dgm:cxn modelId="{D80F7D50-1EDA-4BDC-AA87-B424B6CF91ED}" type="presParOf" srcId="{58AEC84B-0A80-4703-A258-7A66EB5141FB}" destId="{DFA15A99-B89F-4176-9165-F0A83F246E95}" srcOrd="0" destOrd="0" presId="urn:microsoft.com/office/officeart/2008/layout/HalfCircleOrganizationChart"/>
    <dgm:cxn modelId="{AC1CAE26-46AF-412D-AE6D-E60BE80E9E4B}" type="presParOf" srcId="{58AEC84B-0A80-4703-A258-7A66EB5141FB}" destId="{D3FE8603-3F7E-46F2-B7E7-C63CD6632C17}" srcOrd="1" destOrd="0" presId="urn:microsoft.com/office/officeart/2008/layout/HalfCircleOrganizationChart"/>
    <dgm:cxn modelId="{3B1B929E-9819-4B9B-8E33-8AAC78D55174}" type="presParOf" srcId="{58AEC84B-0A80-4703-A258-7A66EB5141FB}" destId="{B98CA222-89F5-4E95-B051-9863E5914594}" srcOrd="2" destOrd="0" presId="urn:microsoft.com/office/officeart/2008/layout/HalfCircleOrganizationChart"/>
    <dgm:cxn modelId="{07AC5039-5570-4532-AA1D-595610F034FC}" type="presParOf" srcId="{58AEC84B-0A80-4703-A258-7A66EB5141FB}" destId="{9372FF67-1EEB-4899-92AB-39EC6C4A434E}" srcOrd="3" destOrd="0" presId="urn:microsoft.com/office/officeart/2008/layout/HalfCircleOrganizationChart"/>
    <dgm:cxn modelId="{FC6C8060-228D-4C0B-A9CF-77C84F2EEC6A}" type="presParOf" srcId="{547FB4B7-DC41-43FA-8890-F9F38120B3A8}" destId="{85F4007B-38D1-4D52-9FD0-10ECA915D998}" srcOrd="1" destOrd="0" presId="urn:microsoft.com/office/officeart/2008/layout/HalfCircleOrganizationChart"/>
    <dgm:cxn modelId="{7908594D-4FFF-47EC-8F91-01D838D54E5F}" type="presParOf" srcId="{85F4007B-38D1-4D52-9FD0-10ECA915D998}" destId="{8EDA9AD1-670E-461F-AEEF-1C029498F17C}" srcOrd="0" destOrd="0" presId="urn:microsoft.com/office/officeart/2008/layout/HalfCircleOrganizationChart"/>
    <dgm:cxn modelId="{915BCE8E-339B-4E85-90FA-5FA51534C319}" type="presParOf" srcId="{85F4007B-38D1-4D52-9FD0-10ECA915D998}" destId="{45E96F18-0A3D-418D-956B-51E0819682CE}" srcOrd="1" destOrd="0" presId="urn:microsoft.com/office/officeart/2008/layout/HalfCircleOrganizationChart"/>
    <dgm:cxn modelId="{4059DB1D-31EC-4A48-BE8C-5F2DBFA96A52}" type="presParOf" srcId="{45E96F18-0A3D-418D-956B-51E0819682CE}" destId="{161B341F-4D88-4707-9FAF-41C92B365EDB}" srcOrd="0" destOrd="0" presId="urn:microsoft.com/office/officeart/2008/layout/HalfCircleOrganizationChart"/>
    <dgm:cxn modelId="{2C7980B8-4B2B-4E1F-AF4D-9B5BF1D7EE9F}" type="presParOf" srcId="{161B341F-4D88-4707-9FAF-41C92B365EDB}" destId="{55574D3D-9BBC-4DE9-A946-D52621BE2073}" srcOrd="0" destOrd="0" presId="urn:microsoft.com/office/officeart/2008/layout/HalfCircleOrganizationChart"/>
    <dgm:cxn modelId="{09696A5A-8B38-4015-AC12-2806D754A753}" type="presParOf" srcId="{161B341F-4D88-4707-9FAF-41C92B365EDB}" destId="{A1819406-A01D-4E44-A061-49283A2C4DA6}" srcOrd="1" destOrd="0" presId="urn:microsoft.com/office/officeart/2008/layout/HalfCircleOrganizationChart"/>
    <dgm:cxn modelId="{70E2E1E3-2BEA-4669-AE4D-20B8353EE33B}" type="presParOf" srcId="{161B341F-4D88-4707-9FAF-41C92B365EDB}" destId="{879490FD-CE3D-4DA2-9B38-691E1BD5CA8A}" srcOrd="2" destOrd="0" presId="urn:microsoft.com/office/officeart/2008/layout/HalfCircleOrganizationChart"/>
    <dgm:cxn modelId="{FA436B3B-F605-46EF-8F2A-9CC47CB362C8}" type="presParOf" srcId="{161B341F-4D88-4707-9FAF-41C92B365EDB}" destId="{4B5FA0D1-8571-44E8-9790-C9C474A81A22}" srcOrd="3" destOrd="0" presId="urn:microsoft.com/office/officeart/2008/layout/HalfCircleOrganizationChart"/>
    <dgm:cxn modelId="{D303ED90-C24D-47C0-B961-AAE010619822}" type="presParOf" srcId="{45E96F18-0A3D-418D-956B-51E0819682CE}" destId="{37B4E999-9FD5-49D6-93E7-FCA79226F054}" srcOrd="1" destOrd="0" presId="urn:microsoft.com/office/officeart/2008/layout/HalfCircleOrganizationChart"/>
    <dgm:cxn modelId="{355549EA-29D6-4005-894D-C16B65656BD0}" type="presParOf" srcId="{45E96F18-0A3D-418D-956B-51E0819682CE}" destId="{56A8A419-8445-4334-A907-A839A657FBA7}" srcOrd="2" destOrd="0" presId="urn:microsoft.com/office/officeart/2008/layout/HalfCircleOrganizationChart"/>
    <dgm:cxn modelId="{49955F7A-AF66-4AE2-8521-68D1A58C1294}" type="presParOf" srcId="{85F4007B-38D1-4D52-9FD0-10ECA915D998}" destId="{83F58E0D-6AEC-42C5-82E6-8BBF59F61D1B}" srcOrd="2" destOrd="0" presId="urn:microsoft.com/office/officeart/2008/layout/HalfCircleOrganizationChart"/>
    <dgm:cxn modelId="{B702E8B7-E0D9-48F6-92DB-9F41461D9EB6}" type="presParOf" srcId="{85F4007B-38D1-4D52-9FD0-10ECA915D998}" destId="{2C3D7BA3-12B7-4925-89C7-38B1CAE95CFC}" srcOrd="3" destOrd="0" presId="urn:microsoft.com/office/officeart/2008/layout/HalfCircleOrganizationChart"/>
    <dgm:cxn modelId="{EBC4BA75-B24A-4DCF-B5E4-3C164B18D714}" type="presParOf" srcId="{2C3D7BA3-12B7-4925-89C7-38B1CAE95CFC}" destId="{7CD68131-252E-4F59-8D6F-EA3EB79AEFF0}" srcOrd="0" destOrd="0" presId="urn:microsoft.com/office/officeart/2008/layout/HalfCircleOrganizationChart"/>
    <dgm:cxn modelId="{B7FF3CCF-BC9C-4BA5-AE55-F4635FF0640A}" type="presParOf" srcId="{7CD68131-252E-4F59-8D6F-EA3EB79AEFF0}" destId="{ECD7556B-596A-4B1C-88BB-C84B18BC6B08}" srcOrd="0" destOrd="0" presId="urn:microsoft.com/office/officeart/2008/layout/HalfCircleOrganizationChart"/>
    <dgm:cxn modelId="{1EC7D8BF-AAD6-42CF-A2DE-5C8943635B82}" type="presParOf" srcId="{7CD68131-252E-4F59-8D6F-EA3EB79AEFF0}" destId="{5BBA3D86-BE07-4CA0-8092-A7C7ED56CE4D}" srcOrd="1" destOrd="0" presId="urn:microsoft.com/office/officeart/2008/layout/HalfCircleOrganizationChart"/>
    <dgm:cxn modelId="{B9CDDEA4-C9D0-4405-B826-D98E7F0EEE14}" type="presParOf" srcId="{7CD68131-252E-4F59-8D6F-EA3EB79AEFF0}" destId="{2DD4AB06-169E-4309-9DF0-A159971CBC88}" srcOrd="2" destOrd="0" presId="urn:microsoft.com/office/officeart/2008/layout/HalfCircleOrganizationChart"/>
    <dgm:cxn modelId="{7C69DEF3-215F-4802-80A2-73B28A2D8CD3}" type="presParOf" srcId="{7CD68131-252E-4F59-8D6F-EA3EB79AEFF0}" destId="{9BED2682-76F1-4156-8343-165BDABC8E6A}" srcOrd="3" destOrd="0" presId="urn:microsoft.com/office/officeart/2008/layout/HalfCircleOrganizationChart"/>
    <dgm:cxn modelId="{BD06CA7D-E889-4B7C-9787-D0A180EAA168}" type="presParOf" srcId="{2C3D7BA3-12B7-4925-89C7-38B1CAE95CFC}" destId="{5B5B38CF-F715-4836-89C0-3EACB757F998}" srcOrd="1" destOrd="0" presId="urn:microsoft.com/office/officeart/2008/layout/HalfCircleOrganizationChart"/>
    <dgm:cxn modelId="{9D7D7F4C-EC4B-4171-AC15-75FCFC9A4411}" type="presParOf" srcId="{2C3D7BA3-12B7-4925-89C7-38B1CAE95CFC}" destId="{6D4A40BE-96C5-4B63-B913-B550BC7A4F20}" srcOrd="2" destOrd="0" presId="urn:microsoft.com/office/officeart/2008/layout/HalfCircleOrganizationChart"/>
    <dgm:cxn modelId="{63E7FD33-AE15-4406-ACA3-B978107D214A}" type="presParOf" srcId="{85F4007B-38D1-4D52-9FD0-10ECA915D998}" destId="{5EA08A54-9F15-4E0C-A7BA-58EAACAD4BCF}" srcOrd="4" destOrd="0" presId="urn:microsoft.com/office/officeart/2008/layout/HalfCircleOrganizationChart"/>
    <dgm:cxn modelId="{4CECC848-02E9-4061-9477-AB59A06A68B3}" type="presParOf" srcId="{85F4007B-38D1-4D52-9FD0-10ECA915D998}" destId="{DA1A855D-03E8-4873-8ACE-69432247AD66}" srcOrd="5" destOrd="0" presId="urn:microsoft.com/office/officeart/2008/layout/HalfCircleOrganizationChart"/>
    <dgm:cxn modelId="{650B4F9E-B97D-44A0-9B03-A642EDA44E48}" type="presParOf" srcId="{DA1A855D-03E8-4873-8ACE-69432247AD66}" destId="{17228A8E-AE54-475B-B5C6-DDB608347996}" srcOrd="0" destOrd="0" presId="urn:microsoft.com/office/officeart/2008/layout/HalfCircleOrganizationChart"/>
    <dgm:cxn modelId="{AC9FA8E2-B249-4D70-80BF-5EC89FF6CF7B}" type="presParOf" srcId="{17228A8E-AE54-475B-B5C6-DDB608347996}" destId="{07AE49E0-64FE-46C4-94AE-937BD78CAA10}" srcOrd="0" destOrd="0" presId="urn:microsoft.com/office/officeart/2008/layout/HalfCircleOrganizationChart"/>
    <dgm:cxn modelId="{FC23ACB6-545F-44FC-98C9-05D9935C7EE9}" type="presParOf" srcId="{17228A8E-AE54-475B-B5C6-DDB608347996}" destId="{3827A35B-D6EA-4851-B0E3-F0ED941775CB}" srcOrd="1" destOrd="0" presId="urn:microsoft.com/office/officeart/2008/layout/HalfCircleOrganizationChart"/>
    <dgm:cxn modelId="{7E7B6144-8FDA-4730-9D67-245A487800FD}" type="presParOf" srcId="{17228A8E-AE54-475B-B5C6-DDB608347996}" destId="{EE317504-5344-4964-BAA7-31FD1FF88803}" srcOrd="2" destOrd="0" presId="urn:microsoft.com/office/officeart/2008/layout/HalfCircleOrganizationChart"/>
    <dgm:cxn modelId="{0FEDADB2-874D-41A6-AF8E-5D5CE77075CD}" type="presParOf" srcId="{17228A8E-AE54-475B-B5C6-DDB608347996}" destId="{05F51916-9A86-40BC-A7E1-A7B8087EA529}" srcOrd="3" destOrd="0" presId="urn:microsoft.com/office/officeart/2008/layout/HalfCircleOrganizationChart"/>
    <dgm:cxn modelId="{D829B8F9-38DF-412E-891D-D527AD11711B}" type="presParOf" srcId="{DA1A855D-03E8-4873-8ACE-69432247AD66}" destId="{3FD24C3C-B15A-4390-AE41-109105254C03}" srcOrd="1" destOrd="0" presId="urn:microsoft.com/office/officeart/2008/layout/HalfCircleOrganizationChart"/>
    <dgm:cxn modelId="{AF443FF6-FF84-4FEB-B070-5B336CADCD1F}" type="presParOf" srcId="{DA1A855D-03E8-4873-8ACE-69432247AD66}" destId="{26EEF4F0-EA0A-4F21-A06E-A201CC78C348}" srcOrd="2" destOrd="0" presId="urn:microsoft.com/office/officeart/2008/layout/HalfCircleOrganizationChart"/>
    <dgm:cxn modelId="{7A3E4AC7-407B-44F4-AE11-EE528442A7B9}" type="presParOf" srcId="{85F4007B-38D1-4D52-9FD0-10ECA915D998}" destId="{EED43C61-86DA-4DEC-B99D-8D0FA51306F5}" srcOrd="6" destOrd="0" presId="urn:microsoft.com/office/officeart/2008/layout/HalfCircleOrganizationChart"/>
    <dgm:cxn modelId="{BE0C39CE-46B8-4D5B-8075-F4CE16CF18B5}" type="presParOf" srcId="{85F4007B-38D1-4D52-9FD0-10ECA915D998}" destId="{C9D57043-7079-4373-B9D1-CBEF4F8299F7}" srcOrd="7" destOrd="0" presId="urn:microsoft.com/office/officeart/2008/layout/HalfCircleOrganizationChart"/>
    <dgm:cxn modelId="{453A4E0D-99FC-437B-9437-39015ED3567D}" type="presParOf" srcId="{C9D57043-7079-4373-B9D1-CBEF4F8299F7}" destId="{0A368E69-83AC-40D0-A36B-6D2121AC82C1}" srcOrd="0" destOrd="0" presId="urn:microsoft.com/office/officeart/2008/layout/HalfCircleOrganizationChart"/>
    <dgm:cxn modelId="{0DE25575-5431-4DB6-957A-842EE1C06E79}" type="presParOf" srcId="{0A368E69-83AC-40D0-A36B-6D2121AC82C1}" destId="{F5B903F8-4A19-40DB-80DC-5EEAC8D857C0}" srcOrd="0" destOrd="0" presId="urn:microsoft.com/office/officeart/2008/layout/HalfCircleOrganizationChart"/>
    <dgm:cxn modelId="{9066A814-E7B6-49B3-B1D8-86726B9E638A}" type="presParOf" srcId="{0A368E69-83AC-40D0-A36B-6D2121AC82C1}" destId="{F91B68DC-3CEB-4B02-8309-C62BB5A15623}" srcOrd="1" destOrd="0" presId="urn:microsoft.com/office/officeart/2008/layout/HalfCircleOrganizationChart"/>
    <dgm:cxn modelId="{49CF2E91-418C-498B-B263-5FD7FC4DF983}" type="presParOf" srcId="{0A368E69-83AC-40D0-A36B-6D2121AC82C1}" destId="{7B89B3DB-6F01-42CF-A5B0-18318F531D42}" srcOrd="2" destOrd="0" presId="urn:microsoft.com/office/officeart/2008/layout/HalfCircleOrganizationChart"/>
    <dgm:cxn modelId="{899A5D64-D76E-453C-943C-ECF259D6034E}" type="presParOf" srcId="{0A368E69-83AC-40D0-A36B-6D2121AC82C1}" destId="{EDEBA160-5CBF-469E-8863-FD611CE0ECF0}" srcOrd="3" destOrd="0" presId="urn:microsoft.com/office/officeart/2008/layout/HalfCircleOrganizationChart"/>
    <dgm:cxn modelId="{CB42FFF9-06E6-483B-BBB9-6688375EEEA6}" type="presParOf" srcId="{C9D57043-7079-4373-B9D1-CBEF4F8299F7}" destId="{78123FB8-8B7E-46FD-8A54-1DEF73D8B253}" srcOrd="1" destOrd="0" presId="urn:microsoft.com/office/officeart/2008/layout/HalfCircleOrganizationChart"/>
    <dgm:cxn modelId="{46058007-BDA0-4100-9B02-B9B0AC8D39F2}" type="presParOf" srcId="{C9D57043-7079-4373-B9D1-CBEF4F8299F7}" destId="{A4EF3651-1A15-4117-B647-5C3F052C0D3F}" srcOrd="2" destOrd="0" presId="urn:microsoft.com/office/officeart/2008/layout/HalfCircleOrganizationChart"/>
    <dgm:cxn modelId="{A7E4BC99-1A5F-4DDB-A729-FD0D2AC9E614}" type="presParOf" srcId="{85F4007B-38D1-4D52-9FD0-10ECA915D998}" destId="{760A1B5E-FBFF-4C69-8ED5-C4631521C34A}" srcOrd="8" destOrd="0" presId="urn:microsoft.com/office/officeart/2008/layout/HalfCircleOrganizationChart"/>
    <dgm:cxn modelId="{69DC25F0-4A32-4991-A125-FB8388D87A23}" type="presParOf" srcId="{85F4007B-38D1-4D52-9FD0-10ECA915D998}" destId="{F8673C7F-829D-4B5B-9460-B9E79FFC5AE8}" srcOrd="9" destOrd="0" presId="urn:microsoft.com/office/officeart/2008/layout/HalfCircleOrganizationChart"/>
    <dgm:cxn modelId="{B3DCC7C7-8B8E-413E-A995-79354332D84F}" type="presParOf" srcId="{F8673C7F-829D-4B5B-9460-B9E79FFC5AE8}" destId="{AD1FD4BD-F3DF-4B3A-B334-D128BC6B61CE}" srcOrd="0" destOrd="0" presId="urn:microsoft.com/office/officeart/2008/layout/HalfCircleOrganizationChart"/>
    <dgm:cxn modelId="{45D1A7CE-CE89-4FB7-81C3-AD5375AFB1FE}" type="presParOf" srcId="{AD1FD4BD-F3DF-4B3A-B334-D128BC6B61CE}" destId="{291B0AB4-1376-4800-92E2-F43DB5FF6CFC}" srcOrd="0" destOrd="0" presId="urn:microsoft.com/office/officeart/2008/layout/HalfCircleOrganizationChart"/>
    <dgm:cxn modelId="{0CD59805-2E49-4C93-8471-69D0451284BE}" type="presParOf" srcId="{AD1FD4BD-F3DF-4B3A-B334-D128BC6B61CE}" destId="{45DF15E8-ED31-45AA-8350-222A003D43E8}" srcOrd="1" destOrd="0" presId="urn:microsoft.com/office/officeart/2008/layout/HalfCircleOrganizationChart"/>
    <dgm:cxn modelId="{A2AC6D3C-58CB-4D3E-A7B7-DA1035958F7A}" type="presParOf" srcId="{AD1FD4BD-F3DF-4B3A-B334-D128BC6B61CE}" destId="{26DE07F6-1E9E-4190-966A-43C607854EB0}" srcOrd="2" destOrd="0" presId="urn:microsoft.com/office/officeart/2008/layout/HalfCircleOrganizationChart"/>
    <dgm:cxn modelId="{07792C22-1FB0-4052-A059-1740F0383D64}" type="presParOf" srcId="{AD1FD4BD-F3DF-4B3A-B334-D128BC6B61CE}" destId="{3BCA8FAC-7244-404F-B499-129887AF7A67}" srcOrd="3" destOrd="0" presId="urn:microsoft.com/office/officeart/2008/layout/HalfCircleOrganizationChart"/>
    <dgm:cxn modelId="{A8FE9583-33FD-45D8-8FCF-D306B0E9D4AA}" type="presParOf" srcId="{F8673C7F-829D-4B5B-9460-B9E79FFC5AE8}" destId="{83C4E61B-D3C1-4CFD-B8F9-2A04B40B460B}" srcOrd="1" destOrd="0" presId="urn:microsoft.com/office/officeart/2008/layout/HalfCircleOrganizationChart"/>
    <dgm:cxn modelId="{873B6B71-DBF7-4DD3-B65A-39C21F3A5B1B}" type="presParOf" srcId="{F8673C7F-829D-4B5B-9460-B9E79FFC5AE8}" destId="{095C4DFF-877B-4F0E-B747-8E844E45EF10}" srcOrd="2" destOrd="0" presId="urn:microsoft.com/office/officeart/2008/layout/HalfCircleOrganizationChart"/>
    <dgm:cxn modelId="{C5862333-2694-4316-BAE8-80201F898302}" type="presParOf" srcId="{85F4007B-38D1-4D52-9FD0-10ECA915D998}" destId="{BD6ED734-5920-47D8-B041-4E7FEC46E1E7}" srcOrd="10" destOrd="0" presId="urn:microsoft.com/office/officeart/2008/layout/HalfCircleOrganizationChart"/>
    <dgm:cxn modelId="{B2EF0ADF-EF95-43FA-98C4-0F96361D0179}" type="presParOf" srcId="{85F4007B-38D1-4D52-9FD0-10ECA915D998}" destId="{99871E59-F6C6-496E-B873-2CE75F50B277}" srcOrd="11" destOrd="0" presId="urn:microsoft.com/office/officeart/2008/layout/HalfCircleOrganizationChart"/>
    <dgm:cxn modelId="{99CF54C8-252A-4596-A8A4-5288ED85C8D3}" type="presParOf" srcId="{99871E59-F6C6-496E-B873-2CE75F50B277}" destId="{F7668A7E-1A9D-4A33-9255-2F709DE742F4}" srcOrd="0" destOrd="0" presId="urn:microsoft.com/office/officeart/2008/layout/HalfCircleOrganizationChart"/>
    <dgm:cxn modelId="{3BB6D83F-8892-4D61-B392-2E1CE5A2325C}" type="presParOf" srcId="{F7668A7E-1A9D-4A33-9255-2F709DE742F4}" destId="{7446A47D-D059-4BA1-884B-D6C2ADB1B68E}" srcOrd="0" destOrd="0" presId="urn:microsoft.com/office/officeart/2008/layout/HalfCircleOrganizationChart"/>
    <dgm:cxn modelId="{E784274D-008B-4AD0-AE13-23FF3D0E3EC0}" type="presParOf" srcId="{F7668A7E-1A9D-4A33-9255-2F709DE742F4}" destId="{B8F2DE60-78C3-4423-86AF-DFAF80E7073B}" srcOrd="1" destOrd="0" presId="urn:microsoft.com/office/officeart/2008/layout/HalfCircleOrganizationChart"/>
    <dgm:cxn modelId="{03B1CA88-7D99-4C82-A515-34399939ABAE}" type="presParOf" srcId="{F7668A7E-1A9D-4A33-9255-2F709DE742F4}" destId="{E2D99D41-5904-4D62-A251-B83597D0BAAF}" srcOrd="2" destOrd="0" presId="urn:microsoft.com/office/officeart/2008/layout/HalfCircleOrganizationChart"/>
    <dgm:cxn modelId="{B0B23238-F41C-4F2D-A0CA-775ED55BD65F}" type="presParOf" srcId="{F7668A7E-1A9D-4A33-9255-2F709DE742F4}" destId="{11B38968-7260-4441-B4D6-8D791A1B59FB}" srcOrd="3" destOrd="0" presId="urn:microsoft.com/office/officeart/2008/layout/HalfCircleOrganizationChart"/>
    <dgm:cxn modelId="{7DC8487C-DAC9-46CB-B176-6595688C81FF}" type="presParOf" srcId="{99871E59-F6C6-496E-B873-2CE75F50B277}" destId="{133AE5CA-855A-4167-9088-625B4A78F678}" srcOrd="1" destOrd="0" presId="urn:microsoft.com/office/officeart/2008/layout/HalfCircleOrganizationChart"/>
    <dgm:cxn modelId="{F76632D0-0004-4518-BB27-637B46712F0C}" type="presParOf" srcId="{99871E59-F6C6-496E-B873-2CE75F50B277}" destId="{927375C6-1C99-4782-9AC1-04BAA9C82005}" srcOrd="2" destOrd="0" presId="urn:microsoft.com/office/officeart/2008/layout/HalfCircleOrganizationChart"/>
    <dgm:cxn modelId="{AFF85FC0-22CC-4D6A-A567-7012260A8D58}" type="presParOf" srcId="{547FB4B7-DC41-43FA-8890-F9F38120B3A8}" destId="{37E471F1-5440-486F-AF1F-F2F6028D5A62}" srcOrd="2" destOrd="0" presId="urn:microsoft.com/office/officeart/2008/layout/HalfCircleOrganizationChart"/>
    <dgm:cxn modelId="{3C14D37C-E84D-4240-A772-ECCA17630704}" type="presParOf" srcId="{ACD06656-3B8C-4BEA-8717-22977F2F8145}" destId="{B7E77168-7289-440D-856A-F0CFFD96E57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D734-5920-47D8-B041-4E7FEC46E1E7}">
      <dsp:nvSpPr>
        <dsp:cNvPr id="0" name=""/>
        <dsp:cNvSpPr/>
      </dsp:nvSpPr>
      <dsp:spPr>
        <a:xfrm>
          <a:off x="8125237"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A1B5E-FBFF-4C69-8ED5-C4631521C34A}">
      <dsp:nvSpPr>
        <dsp:cNvPr id="0" name=""/>
        <dsp:cNvSpPr/>
      </dsp:nvSpPr>
      <dsp:spPr>
        <a:xfrm>
          <a:off x="8125237"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D43C61-86DA-4DEC-B99D-8D0FA51306F5}">
      <dsp:nvSpPr>
        <dsp:cNvPr id="0" name=""/>
        <dsp:cNvSpPr/>
      </dsp:nvSpPr>
      <dsp:spPr>
        <a:xfrm>
          <a:off x="8125237"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08A54-9F15-4E0C-A7BA-58EAACAD4BCF}">
      <dsp:nvSpPr>
        <dsp:cNvPr id="0" name=""/>
        <dsp:cNvSpPr/>
      </dsp:nvSpPr>
      <dsp:spPr>
        <a:xfrm>
          <a:off x="8125237"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58E0D-6AEC-42C5-82E6-8BBF59F61D1B}">
      <dsp:nvSpPr>
        <dsp:cNvPr id="0" name=""/>
        <dsp:cNvSpPr/>
      </dsp:nvSpPr>
      <dsp:spPr>
        <a:xfrm>
          <a:off x="8125237"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A9AD1-670E-461F-AEEF-1C029498F17C}">
      <dsp:nvSpPr>
        <dsp:cNvPr id="0" name=""/>
        <dsp:cNvSpPr/>
      </dsp:nvSpPr>
      <dsp:spPr>
        <a:xfrm>
          <a:off x="8125237"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79DE3-4540-418C-8163-998650986646}">
      <dsp:nvSpPr>
        <dsp:cNvPr id="0" name=""/>
        <dsp:cNvSpPr/>
      </dsp:nvSpPr>
      <dsp:spPr>
        <a:xfrm>
          <a:off x="5551368" y="535427"/>
          <a:ext cx="2573869" cy="223352"/>
        </a:xfrm>
        <a:custGeom>
          <a:avLst/>
          <a:gdLst/>
          <a:ahLst/>
          <a:cxnLst/>
          <a:rect l="0" t="0" r="0" b="0"/>
          <a:pathLst>
            <a:path>
              <a:moveTo>
                <a:pt x="0" y="0"/>
              </a:moveTo>
              <a:lnTo>
                <a:pt x="0" y="111676"/>
              </a:lnTo>
              <a:lnTo>
                <a:pt x="2573869" y="111676"/>
              </a:lnTo>
              <a:lnTo>
                <a:pt x="2573869"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32DF2-09AF-4590-B3D0-D5AA9389424D}">
      <dsp:nvSpPr>
        <dsp:cNvPr id="0" name=""/>
        <dsp:cNvSpPr/>
      </dsp:nvSpPr>
      <dsp:spPr>
        <a:xfrm>
          <a:off x="6838303"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31C003-FBCF-4809-80D9-C024639CB37A}">
      <dsp:nvSpPr>
        <dsp:cNvPr id="0" name=""/>
        <dsp:cNvSpPr/>
      </dsp:nvSpPr>
      <dsp:spPr>
        <a:xfrm>
          <a:off x="6838303"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87531E-323E-48C7-AC45-CA77CC3970A1}">
      <dsp:nvSpPr>
        <dsp:cNvPr id="0" name=""/>
        <dsp:cNvSpPr/>
      </dsp:nvSpPr>
      <dsp:spPr>
        <a:xfrm>
          <a:off x="6838303"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A9D7E9-5DFA-4EF9-9964-595B50D6EB73}">
      <dsp:nvSpPr>
        <dsp:cNvPr id="0" name=""/>
        <dsp:cNvSpPr/>
      </dsp:nvSpPr>
      <dsp:spPr>
        <a:xfrm>
          <a:off x="6838303"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6164A-E5A8-4F9D-B430-9EDE1CED6112}">
      <dsp:nvSpPr>
        <dsp:cNvPr id="0" name=""/>
        <dsp:cNvSpPr/>
      </dsp:nvSpPr>
      <dsp:spPr>
        <a:xfrm>
          <a:off x="6838303"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49C364-DA63-4B62-8691-0499BF561B4C}">
      <dsp:nvSpPr>
        <dsp:cNvPr id="0" name=""/>
        <dsp:cNvSpPr/>
      </dsp:nvSpPr>
      <dsp:spPr>
        <a:xfrm>
          <a:off x="6838303"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30C45-27DD-409D-AC22-4AB196E7EF2C}">
      <dsp:nvSpPr>
        <dsp:cNvPr id="0" name=""/>
        <dsp:cNvSpPr/>
      </dsp:nvSpPr>
      <dsp:spPr>
        <a:xfrm>
          <a:off x="5551368" y="535427"/>
          <a:ext cx="1286934" cy="223352"/>
        </a:xfrm>
        <a:custGeom>
          <a:avLst/>
          <a:gdLst/>
          <a:ahLst/>
          <a:cxnLst/>
          <a:rect l="0" t="0" r="0" b="0"/>
          <a:pathLst>
            <a:path>
              <a:moveTo>
                <a:pt x="0" y="0"/>
              </a:moveTo>
              <a:lnTo>
                <a:pt x="0" y="111676"/>
              </a:lnTo>
              <a:lnTo>
                <a:pt x="1286934" y="111676"/>
              </a:lnTo>
              <a:lnTo>
                <a:pt x="1286934"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EE186-1923-43FE-AF42-F2E7E68B87DA}">
      <dsp:nvSpPr>
        <dsp:cNvPr id="0" name=""/>
        <dsp:cNvSpPr/>
      </dsp:nvSpPr>
      <dsp:spPr>
        <a:xfrm>
          <a:off x="5551368"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7C3E3-B10C-4388-9257-B2BE20DDF42B}">
      <dsp:nvSpPr>
        <dsp:cNvPr id="0" name=""/>
        <dsp:cNvSpPr/>
      </dsp:nvSpPr>
      <dsp:spPr>
        <a:xfrm>
          <a:off x="5551368"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927591-8343-48D2-B305-7097390653F1}">
      <dsp:nvSpPr>
        <dsp:cNvPr id="0" name=""/>
        <dsp:cNvSpPr/>
      </dsp:nvSpPr>
      <dsp:spPr>
        <a:xfrm>
          <a:off x="5551368"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8B4A7-D0F1-44DF-899B-1860F0B39A06}">
      <dsp:nvSpPr>
        <dsp:cNvPr id="0" name=""/>
        <dsp:cNvSpPr/>
      </dsp:nvSpPr>
      <dsp:spPr>
        <a:xfrm>
          <a:off x="5551368"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B5C55-F948-416B-B3CF-8C570EE95E78}">
      <dsp:nvSpPr>
        <dsp:cNvPr id="0" name=""/>
        <dsp:cNvSpPr/>
      </dsp:nvSpPr>
      <dsp:spPr>
        <a:xfrm>
          <a:off x="5551368"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C1BB68-5843-4E89-BF44-4B1C843A6AB0}">
      <dsp:nvSpPr>
        <dsp:cNvPr id="0" name=""/>
        <dsp:cNvSpPr/>
      </dsp:nvSpPr>
      <dsp:spPr>
        <a:xfrm>
          <a:off x="5551368"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193CB-2F24-484E-9CBA-951B365C0BAB}">
      <dsp:nvSpPr>
        <dsp:cNvPr id="0" name=""/>
        <dsp:cNvSpPr/>
      </dsp:nvSpPr>
      <dsp:spPr>
        <a:xfrm>
          <a:off x="5505648" y="535427"/>
          <a:ext cx="91440" cy="223352"/>
        </a:xfrm>
        <a:custGeom>
          <a:avLst/>
          <a:gdLst/>
          <a:ahLst/>
          <a:cxnLst/>
          <a:rect l="0" t="0" r="0" b="0"/>
          <a:pathLst>
            <a:path>
              <a:moveTo>
                <a:pt x="45720" y="0"/>
              </a:moveTo>
              <a:lnTo>
                <a:pt x="4572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49442-5968-4EEB-9D96-9AFBF8225294}">
      <dsp:nvSpPr>
        <dsp:cNvPr id="0" name=""/>
        <dsp:cNvSpPr/>
      </dsp:nvSpPr>
      <dsp:spPr>
        <a:xfrm>
          <a:off x="4264434"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904A8-B4DD-47A5-BC4E-6716C9A72C1F}">
      <dsp:nvSpPr>
        <dsp:cNvPr id="0" name=""/>
        <dsp:cNvSpPr/>
      </dsp:nvSpPr>
      <dsp:spPr>
        <a:xfrm>
          <a:off x="4264434"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9D99EC-592B-45C7-9855-EF0B9B35C80C}">
      <dsp:nvSpPr>
        <dsp:cNvPr id="0" name=""/>
        <dsp:cNvSpPr/>
      </dsp:nvSpPr>
      <dsp:spPr>
        <a:xfrm>
          <a:off x="4264434"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37E69-32F5-4605-94D4-9E24BAFF24FA}">
      <dsp:nvSpPr>
        <dsp:cNvPr id="0" name=""/>
        <dsp:cNvSpPr/>
      </dsp:nvSpPr>
      <dsp:spPr>
        <a:xfrm>
          <a:off x="4264434"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3B3E9-CAB3-434C-AF7C-7E4819F48715}">
      <dsp:nvSpPr>
        <dsp:cNvPr id="0" name=""/>
        <dsp:cNvSpPr/>
      </dsp:nvSpPr>
      <dsp:spPr>
        <a:xfrm>
          <a:off x="4264434"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C94C0-AE5C-40EB-87E9-FECBE850D4CE}">
      <dsp:nvSpPr>
        <dsp:cNvPr id="0" name=""/>
        <dsp:cNvSpPr/>
      </dsp:nvSpPr>
      <dsp:spPr>
        <a:xfrm>
          <a:off x="4264434"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C6489-0EC4-407D-9237-63AD42C12A84}">
      <dsp:nvSpPr>
        <dsp:cNvPr id="0" name=""/>
        <dsp:cNvSpPr/>
      </dsp:nvSpPr>
      <dsp:spPr>
        <a:xfrm>
          <a:off x="4264434" y="535427"/>
          <a:ext cx="1286934" cy="223352"/>
        </a:xfrm>
        <a:custGeom>
          <a:avLst/>
          <a:gdLst/>
          <a:ahLst/>
          <a:cxnLst/>
          <a:rect l="0" t="0" r="0" b="0"/>
          <a:pathLst>
            <a:path>
              <a:moveTo>
                <a:pt x="1286934" y="0"/>
              </a:moveTo>
              <a:lnTo>
                <a:pt x="1286934" y="111676"/>
              </a:lnTo>
              <a:lnTo>
                <a:pt x="0" y="111676"/>
              </a:lnTo>
              <a:lnTo>
                <a:pt x="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31AC-6928-468F-A5C5-CF16F740BB1F}">
      <dsp:nvSpPr>
        <dsp:cNvPr id="0" name=""/>
        <dsp:cNvSpPr/>
      </dsp:nvSpPr>
      <dsp:spPr>
        <a:xfrm>
          <a:off x="2977499"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B769C8-A934-4F5D-8D69-F050378D774D}">
      <dsp:nvSpPr>
        <dsp:cNvPr id="0" name=""/>
        <dsp:cNvSpPr/>
      </dsp:nvSpPr>
      <dsp:spPr>
        <a:xfrm>
          <a:off x="2977499"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BA04C3-E848-4E31-A7A4-6E69AACC0AB9}">
      <dsp:nvSpPr>
        <dsp:cNvPr id="0" name=""/>
        <dsp:cNvSpPr/>
      </dsp:nvSpPr>
      <dsp:spPr>
        <a:xfrm>
          <a:off x="2977499"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85284-7948-4159-BDB2-39B94CBDCCB2}">
      <dsp:nvSpPr>
        <dsp:cNvPr id="0" name=""/>
        <dsp:cNvSpPr/>
      </dsp:nvSpPr>
      <dsp:spPr>
        <a:xfrm>
          <a:off x="2977499"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C9B8BA-B18A-467E-91D3-7BC8C389E34A}">
      <dsp:nvSpPr>
        <dsp:cNvPr id="0" name=""/>
        <dsp:cNvSpPr/>
      </dsp:nvSpPr>
      <dsp:spPr>
        <a:xfrm>
          <a:off x="2977499"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C54A3E-7D68-47B1-A175-1554D6A47B4C}">
      <dsp:nvSpPr>
        <dsp:cNvPr id="0" name=""/>
        <dsp:cNvSpPr/>
      </dsp:nvSpPr>
      <dsp:spPr>
        <a:xfrm>
          <a:off x="2977499"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B46E4-4F3F-4340-B508-9862F12FCDBA}">
      <dsp:nvSpPr>
        <dsp:cNvPr id="0" name=""/>
        <dsp:cNvSpPr/>
      </dsp:nvSpPr>
      <dsp:spPr>
        <a:xfrm>
          <a:off x="2977499" y="535427"/>
          <a:ext cx="2573869" cy="223352"/>
        </a:xfrm>
        <a:custGeom>
          <a:avLst/>
          <a:gdLst/>
          <a:ahLst/>
          <a:cxnLst/>
          <a:rect l="0" t="0" r="0" b="0"/>
          <a:pathLst>
            <a:path>
              <a:moveTo>
                <a:pt x="2573869" y="0"/>
              </a:moveTo>
              <a:lnTo>
                <a:pt x="2573869" y="111676"/>
              </a:lnTo>
              <a:lnTo>
                <a:pt x="0" y="111676"/>
              </a:lnTo>
              <a:lnTo>
                <a:pt x="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51A5E-3AE2-4646-851C-38C5578EB6A7}">
      <dsp:nvSpPr>
        <dsp:cNvPr id="0" name=""/>
        <dsp:cNvSpPr/>
      </dsp:nvSpPr>
      <dsp:spPr>
        <a:xfrm>
          <a:off x="5285473" y="3635"/>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BD8A7-41CF-42C4-9A54-830EA9BE8BB5}">
      <dsp:nvSpPr>
        <dsp:cNvPr id="0" name=""/>
        <dsp:cNvSpPr/>
      </dsp:nvSpPr>
      <dsp:spPr>
        <a:xfrm>
          <a:off x="5285473" y="3635"/>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809AF-E76A-4E63-9C3B-3DF319DB5F0F}">
      <dsp:nvSpPr>
        <dsp:cNvPr id="0" name=""/>
        <dsp:cNvSpPr/>
      </dsp:nvSpPr>
      <dsp:spPr>
        <a:xfrm>
          <a:off x="5019577" y="9935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NEXTGEN USAF</a:t>
          </a:r>
        </a:p>
      </dsp:txBody>
      <dsp:txXfrm>
        <a:off x="5019577" y="99358"/>
        <a:ext cx="1063582" cy="340346"/>
      </dsp:txXfrm>
    </dsp:sp>
    <dsp:sp modelId="{75A85CA3-449E-4EBE-ABAF-7E58DCE02865}">
      <dsp:nvSpPr>
        <dsp:cNvPr id="0" name=""/>
        <dsp:cNvSpPr/>
      </dsp:nvSpPr>
      <dsp:spPr>
        <a:xfrm>
          <a:off x="2711603"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515AF-0470-4EFD-BE95-EF54CB95BC20}">
      <dsp:nvSpPr>
        <dsp:cNvPr id="0" name=""/>
        <dsp:cNvSpPr/>
      </dsp:nvSpPr>
      <dsp:spPr>
        <a:xfrm>
          <a:off x="2711603"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969299-794C-4B03-80C3-907E4D686EEC}">
      <dsp:nvSpPr>
        <dsp:cNvPr id="0" name=""/>
        <dsp:cNvSpPr/>
      </dsp:nvSpPr>
      <dsp:spPr>
        <a:xfrm>
          <a:off x="2445708"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a:t>
          </a:r>
        </a:p>
      </dsp:txBody>
      <dsp:txXfrm>
        <a:off x="2445708" y="854501"/>
        <a:ext cx="1063582" cy="340346"/>
      </dsp:txXfrm>
    </dsp:sp>
    <dsp:sp modelId="{5C8BFFF7-63A8-4C4F-8AF8-9B29E7F8E37B}">
      <dsp:nvSpPr>
        <dsp:cNvPr id="0" name=""/>
        <dsp:cNvSpPr/>
      </dsp:nvSpPr>
      <dsp:spPr>
        <a:xfrm>
          <a:off x="3402932"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F1602-2ACA-40A7-AC67-CF8B6807FDF8}">
      <dsp:nvSpPr>
        <dsp:cNvPr id="0" name=""/>
        <dsp:cNvSpPr/>
      </dsp:nvSpPr>
      <dsp:spPr>
        <a:xfrm>
          <a:off x="3402932"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F6433-A0FB-4682-B54B-CEC56B92A705}">
      <dsp:nvSpPr>
        <dsp:cNvPr id="0" name=""/>
        <dsp:cNvSpPr/>
      </dsp:nvSpPr>
      <dsp:spPr>
        <a:xfrm>
          <a:off x="3137036"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ACC-7th ASOS-N</a:t>
          </a:r>
        </a:p>
      </dsp:txBody>
      <dsp:txXfrm>
        <a:off x="3137036" y="1609645"/>
        <a:ext cx="1063582" cy="340346"/>
      </dsp:txXfrm>
    </dsp:sp>
    <dsp:sp modelId="{E8A8687A-30EC-4572-BC7D-F6C5B1A2E6D8}">
      <dsp:nvSpPr>
        <dsp:cNvPr id="0" name=""/>
        <dsp:cNvSpPr/>
      </dsp:nvSpPr>
      <dsp:spPr>
        <a:xfrm>
          <a:off x="3402932"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9ADD4-3EB7-4235-8B96-B44AE1C8619A}">
      <dsp:nvSpPr>
        <dsp:cNvPr id="0" name=""/>
        <dsp:cNvSpPr/>
      </dsp:nvSpPr>
      <dsp:spPr>
        <a:xfrm>
          <a:off x="3402932"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C10D2-197A-41C6-B83E-C5371503D4BA}">
      <dsp:nvSpPr>
        <dsp:cNvPr id="0" name=""/>
        <dsp:cNvSpPr/>
      </dsp:nvSpPr>
      <dsp:spPr>
        <a:xfrm>
          <a:off x="3137036"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ACC-14</a:t>
          </a:r>
          <a:r>
            <a:rPr lang="en-US" sz="1100" b="1" kern="1200" baseline="30000" dirty="0"/>
            <a:t>th</a:t>
          </a:r>
          <a:r>
            <a:rPr lang="en-US" sz="1100" b="1" kern="1200" dirty="0"/>
            <a:t> WS-N</a:t>
          </a:r>
        </a:p>
      </dsp:txBody>
      <dsp:txXfrm>
        <a:off x="3137036" y="2364788"/>
        <a:ext cx="1063582" cy="340346"/>
      </dsp:txXfrm>
    </dsp:sp>
    <dsp:sp modelId="{C8BEE956-C090-42CC-9AA6-E52CA63FFA84}">
      <dsp:nvSpPr>
        <dsp:cNvPr id="0" name=""/>
        <dsp:cNvSpPr/>
      </dsp:nvSpPr>
      <dsp:spPr>
        <a:xfrm>
          <a:off x="3402932"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9741A-8DE7-40BC-8229-F91657C5164D}">
      <dsp:nvSpPr>
        <dsp:cNvPr id="0" name=""/>
        <dsp:cNvSpPr/>
      </dsp:nvSpPr>
      <dsp:spPr>
        <a:xfrm>
          <a:off x="3402932"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21A21-89C1-4F08-B2B5-5525BA5749E2}">
      <dsp:nvSpPr>
        <dsp:cNvPr id="0" name=""/>
        <dsp:cNvSpPr/>
      </dsp:nvSpPr>
      <dsp:spPr>
        <a:xfrm>
          <a:off x="3137036"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ACC-20</a:t>
          </a:r>
          <a:r>
            <a:rPr lang="en-US" sz="1100" b="1" kern="1200" baseline="30000" dirty="0"/>
            <a:t>th</a:t>
          </a:r>
          <a:r>
            <a:rPr lang="en-US" sz="1100" b="1" kern="1200" dirty="0"/>
            <a:t> CS-N</a:t>
          </a:r>
        </a:p>
      </dsp:txBody>
      <dsp:txXfrm>
        <a:off x="3137036" y="3119932"/>
        <a:ext cx="1063582" cy="340346"/>
      </dsp:txXfrm>
    </dsp:sp>
    <dsp:sp modelId="{36962536-C11F-4910-B1F6-9A4E1B3BB8A0}">
      <dsp:nvSpPr>
        <dsp:cNvPr id="0" name=""/>
        <dsp:cNvSpPr/>
      </dsp:nvSpPr>
      <dsp:spPr>
        <a:xfrm>
          <a:off x="3402932"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509CB-285F-4D1D-A9FE-5BC222CCFD68}">
      <dsp:nvSpPr>
        <dsp:cNvPr id="0" name=""/>
        <dsp:cNvSpPr/>
      </dsp:nvSpPr>
      <dsp:spPr>
        <a:xfrm>
          <a:off x="3402932"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C33E3-6111-455E-9C1C-EC2D3A659E22}">
      <dsp:nvSpPr>
        <dsp:cNvPr id="0" name=""/>
        <dsp:cNvSpPr/>
      </dsp:nvSpPr>
      <dsp:spPr>
        <a:xfrm>
          <a:off x="3137036"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ACC-23</a:t>
          </a:r>
          <a:r>
            <a:rPr lang="en-US" sz="1100" b="1" kern="1200" baseline="30000" dirty="0"/>
            <a:t>rd</a:t>
          </a:r>
          <a:r>
            <a:rPr lang="en-US" sz="1100" b="1" kern="1200" dirty="0"/>
            <a:t> CS-N</a:t>
          </a:r>
        </a:p>
      </dsp:txBody>
      <dsp:txXfrm>
        <a:off x="3137036" y="3875075"/>
        <a:ext cx="1063582" cy="340346"/>
      </dsp:txXfrm>
    </dsp:sp>
    <dsp:sp modelId="{F2A4ABCD-D15D-45B1-B139-2C50984DAC70}">
      <dsp:nvSpPr>
        <dsp:cNvPr id="0" name=""/>
        <dsp:cNvSpPr/>
      </dsp:nvSpPr>
      <dsp:spPr>
        <a:xfrm>
          <a:off x="3402932"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C08BB-B30E-4818-A5C7-53B9741EAC8E}">
      <dsp:nvSpPr>
        <dsp:cNvPr id="0" name=""/>
        <dsp:cNvSpPr/>
      </dsp:nvSpPr>
      <dsp:spPr>
        <a:xfrm>
          <a:off x="3402932"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27DCE-BA23-455D-811F-21A4F319D062}">
      <dsp:nvSpPr>
        <dsp:cNvPr id="0" name=""/>
        <dsp:cNvSpPr/>
      </dsp:nvSpPr>
      <dsp:spPr>
        <a:xfrm>
          <a:off x="3137036"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ACC-26</a:t>
          </a:r>
          <a:r>
            <a:rPr lang="en-US" sz="1100" b="1" kern="1200" baseline="30000" dirty="0"/>
            <a:t>th</a:t>
          </a:r>
          <a:r>
            <a:rPr lang="en-US" sz="1100" b="1" kern="1200" dirty="0"/>
            <a:t> NOS – N</a:t>
          </a:r>
        </a:p>
      </dsp:txBody>
      <dsp:txXfrm>
        <a:off x="3137036" y="4630218"/>
        <a:ext cx="1063582" cy="340346"/>
      </dsp:txXfrm>
    </dsp:sp>
    <dsp:sp modelId="{F8399EBF-ABEF-45A2-8E36-8E51D9B4AA95}">
      <dsp:nvSpPr>
        <dsp:cNvPr id="0" name=""/>
        <dsp:cNvSpPr/>
      </dsp:nvSpPr>
      <dsp:spPr>
        <a:xfrm>
          <a:off x="3402932"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151293-3254-4AC2-AD81-F724D5CCAFF4}">
      <dsp:nvSpPr>
        <dsp:cNvPr id="0" name=""/>
        <dsp:cNvSpPr/>
      </dsp:nvSpPr>
      <dsp:spPr>
        <a:xfrm>
          <a:off x="3402932"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1F5AC-DE33-49BD-95FA-21B79F6DFD7B}">
      <dsp:nvSpPr>
        <dsp:cNvPr id="0" name=""/>
        <dsp:cNvSpPr/>
      </dsp:nvSpPr>
      <dsp:spPr>
        <a:xfrm>
          <a:off x="3137036"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ACC-319</a:t>
          </a:r>
          <a:r>
            <a:rPr lang="en-US" sz="1100" b="1" kern="1200" baseline="30000" dirty="0"/>
            <a:t>th</a:t>
          </a:r>
          <a:r>
            <a:rPr lang="en-US" sz="1100" b="1" kern="1200" dirty="0"/>
            <a:t> CS-N</a:t>
          </a:r>
        </a:p>
      </dsp:txBody>
      <dsp:txXfrm>
        <a:off x="3137036" y="5385362"/>
        <a:ext cx="1063582" cy="340346"/>
      </dsp:txXfrm>
    </dsp:sp>
    <dsp:sp modelId="{7A7BF432-3961-4740-83CD-13CF860DDA4B}">
      <dsp:nvSpPr>
        <dsp:cNvPr id="0" name=""/>
        <dsp:cNvSpPr/>
      </dsp:nvSpPr>
      <dsp:spPr>
        <a:xfrm>
          <a:off x="3998538"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A3312-5CB2-44AA-9F2F-D985588E7743}">
      <dsp:nvSpPr>
        <dsp:cNvPr id="0" name=""/>
        <dsp:cNvSpPr/>
      </dsp:nvSpPr>
      <dsp:spPr>
        <a:xfrm>
          <a:off x="3998538"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4743D-C601-4761-8FDB-16A7550BD0A7}">
      <dsp:nvSpPr>
        <dsp:cNvPr id="0" name=""/>
        <dsp:cNvSpPr/>
      </dsp:nvSpPr>
      <dsp:spPr>
        <a:xfrm>
          <a:off x="3732643"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a:t>
          </a:r>
        </a:p>
      </dsp:txBody>
      <dsp:txXfrm>
        <a:off x="3732643" y="854501"/>
        <a:ext cx="1063582" cy="340346"/>
      </dsp:txXfrm>
    </dsp:sp>
    <dsp:sp modelId="{3EC37BD5-AE21-4B11-B54D-0F1C4EC31286}">
      <dsp:nvSpPr>
        <dsp:cNvPr id="0" name=""/>
        <dsp:cNvSpPr/>
      </dsp:nvSpPr>
      <dsp:spPr>
        <a:xfrm>
          <a:off x="4689867"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5E82D-4C49-45A7-8481-B6B7D481F87B}">
      <dsp:nvSpPr>
        <dsp:cNvPr id="0" name=""/>
        <dsp:cNvSpPr/>
      </dsp:nvSpPr>
      <dsp:spPr>
        <a:xfrm>
          <a:off x="4689867"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02F8C3-D222-4DE0-B1A1-C25969A7869B}">
      <dsp:nvSpPr>
        <dsp:cNvPr id="0" name=""/>
        <dsp:cNvSpPr/>
      </dsp:nvSpPr>
      <dsp:spPr>
        <a:xfrm>
          <a:off x="4423971"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AMC-18</a:t>
          </a:r>
          <a:r>
            <a:rPr lang="en-US" sz="1100" b="1" kern="1200" baseline="30000" dirty="0"/>
            <a:t>th</a:t>
          </a:r>
          <a:r>
            <a:rPr lang="en-US" sz="1100" b="1" kern="1200" dirty="0"/>
            <a:t> AF-N</a:t>
          </a:r>
        </a:p>
      </dsp:txBody>
      <dsp:txXfrm>
        <a:off x="4423971" y="1609645"/>
        <a:ext cx="1063582" cy="340346"/>
      </dsp:txXfrm>
    </dsp:sp>
    <dsp:sp modelId="{051E08E6-430D-4460-8156-E1F7D465FDDA}">
      <dsp:nvSpPr>
        <dsp:cNvPr id="0" name=""/>
        <dsp:cNvSpPr/>
      </dsp:nvSpPr>
      <dsp:spPr>
        <a:xfrm>
          <a:off x="4689867"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97FD3-5906-430D-BC71-10F860373F17}">
      <dsp:nvSpPr>
        <dsp:cNvPr id="0" name=""/>
        <dsp:cNvSpPr/>
      </dsp:nvSpPr>
      <dsp:spPr>
        <a:xfrm>
          <a:off x="4689867"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58BFC-2534-4BAB-8A94-A6D6A269F43F}">
      <dsp:nvSpPr>
        <dsp:cNvPr id="0" name=""/>
        <dsp:cNvSpPr/>
      </dsp:nvSpPr>
      <dsp:spPr>
        <a:xfrm>
          <a:off x="4423971"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AMC-19</a:t>
          </a:r>
          <a:r>
            <a:rPr lang="en-US" sz="1100" b="1" kern="1200" baseline="30000" dirty="0"/>
            <a:t>th</a:t>
          </a:r>
          <a:r>
            <a:rPr lang="en-US" sz="1100" b="1" kern="1200" dirty="0"/>
            <a:t> CS-N</a:t>
          </a:r>
        </a:p>
      </dsp:txBody>
      <dsp:txXfrm>
        <a:off x="4423971" y="2364788"/>
        <a:ext cx="1063582" cy="340346"/>
      </dsp:txXfrm>
    </dsp:sp>
    <dsp:sp modelId="{DEB381DB-1079-4FA5-B20C-5C8B519ABE5D}">
      <dsp:nvSpPr>
        <dsp:cNvPr id="0" name=""/>
        <dsp:cNvSpPr/>
      </dsp:nvSpPr>
      <dsp:spPr>
        <a:xfrm>
          <a:off x="4689867"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396E2-B25D-40A9-BEC9-7DFC8A0B5EE9}">
      <dsp:nvSpPr>
        <dsp:cNvPr id="0" name=""/>
        <dsp:cNvSpPr/>
      </dsp:nvSpPr>
      <dsp:spPr>
        <a:xfrm>
          <a:off x="4689867"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AF197-3393-4EED-B953-9CCE25D5B4EA}">
      <dsp:nvSpPr>
        <dsp:cNvPr id="0" name=""/>
        <dsp:cNvSpPr/>
      </dsp:nvSpPr>
      <dsp:spPr>
        <a:xfrm>
          <a:off x="4423971"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AMC-22</a:t>
          </a:r>
          <a:r>
            <a:rPr lang="en-US" sz="1100" b="1" kern="1200" baseline="30000" dirty="0"/>
            <a:t>nd</a:t>
          </a:r>
          <a:r>
            <a:rPr lang="en-US" sz="1100" b="1" kern="1200" dirty="0"/>
            <a:t> CS-S</a:t>
          </a:r>
        </a:p>
      </dsp:txBody>
      <dsp:txXfrm>
        <a:off x="4423971" y="3119932"/>
        <a:ext cx="1063582" cy="340346"/>
      </dsp:txXfrm>
    </dsp:sp>
    <dsp:sp modelId="{93A0EA74-1D6C-4C6E-BE71-279F8EA761AD}">
      <dsp:nvSpPr>
        <dsp:cNvPr id="0" name=""/>
        <dsp:cNvSpPr/>
      </dsp:nvSpPr>
      <dsp:spPr>
        <a:xfrm>
          <a:off x="4689867"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00C65-65D5-41D2-83CF-C42CDE692E2C}">
      <dsp:nvSpPr>
        <dsp:cNvPr id="0" name=""/>
        <dsp:cNvSpPr/>
      </dsp:nvSpPr>
      <dsp:spPr>
        <a:xfrm>
          <a:off x="4689867"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C8E78-E32B-4746-BF6B-C84B353EAF4A}">
      <dsp:nvSpPr>
        <dsp:cNvPr id="0" name=""/>
        <dsp:cNvSpPr/>
      </dsp:nvSpPr>
      <dsp:spPr>
        <a:xfrm>
          <a:off x="4423971"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AMC-EACN-N</a:t>
          </a:r>
        </a:p>
      </dsp:txBody>
      <dsp:txXfrm>
        <a:off x="4423971" y="3875075"/>
        <a:ext cx="1063582" cy="340346"/>
      </dsp:txXfrm>
    </dsp:sp>
    <dsp:sp modelId="{B65153E7-6854-48DB-A2F6-19BFFC0F9256}">
      <dsp:nvSpPr>
        <dsp:cNvPr id="0" name=""/>
        <dsp:cNvSpPr/>
      </dsp:nvSpPr>
      <dsp:spPr>
        <a:xfrm>
          <a:off x="4689867"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25B08-EB8F-4D04-B89B-21154EBA96D8}">
      <dsp:nvSpPr>
        <dsp:cNvPr id="0" name=""/>
        <dsp:cNvSpPr/>
      </dsp:nvSpPr>
      <dsp:spPr>
        <a:xfrm>
          <a:off x="4689867"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7D7BD-036C-49C0-9989-DA7530FF1A8D}">
      <dsp:nvSpPr>
        <dsp:cNvPr id="0" name=""/>
        <dsp:cNvSpPr/>
      </dsp:nvSpPr>
      <dsp:spPr>
        <a:xfrm>
          <a:off x="4423971"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375</a:t>
          </a:r>
          <a:r>
            <a:rPr lang="en-US" sz="1100" b="1" kern="1200" baseline="30000" dirty="0"/>
            <a:t>th</a:t>
          </a:r>
          <a:r>
            <a:rPr lang="en-US" sz="1100" b="1" kern="1200" dirty="0"/>
            <a:t> CS-N</a:t>
          </a:r>
        </a:p>
      </dsp:txBody>
      <dsp:txXfrm>
        <a:off x="4423971" y="4630218"/>
        <a:ext cx="1063582" cy="340346"/>
      </dsp:txXfrm>
    </dsp:sp>
    <dsp:sp modelId="{14A43B0C-E801-4118-B9C3-F817ACC70B6E}">
      <dsp:nvSpPr>
        <dsp:cNvPr id="0" name=""/>
        <dsp:cNvSpPr/>
      </dsp:nvSpPr>
      <dsp:spPr>
        <a:xfrm>
          <a:off x="4689867"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A25DB-D47A-4D67-B47C-573DCC203277}">
      <dsp:nvSpPr>
        <dsp:cNvPr id="0" name=""/>
        <dsp:cNvSpPr/>
      </dsp:nvSpPr>
      <dsp:spPr>
        <a:xfrm>
          <a:off x="4689867"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3BA22-4EF4-42C8-9810-22503CC208F6}">
      <dsp:nvSpPr>
        <dsp:cNvPr id="0" name=""/>
        <dsp:cNvSpPr/>
      </dsp:nvSpPr>
      <dsp:spPr>
        <a:xfrm>
          <a:off x="4423971"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436</a:t>
          </a:r>
          <a:r>
            <a:rPr lang="en-US" sz="1100" b="1" kern="1200" baseline="30000" dirty="0"/>
            <a:t>th</a:t>
          </a:r>
          <a:r>
            <a:rPr lang="en-US" sz="1100" b="1" kern="1200" dirty="0"/>
            <a:t> CS-N</a:t>
          </a:r>
        </a:p>
      </dsp:txBody>
      <dsp:txXfrm>
        <a:off x="4423971" y="5385362"/>
        <a:ext cx="1063582" cy="340346"/>
      </dsp:txXfrm>
    </dsp:sp>
    <dsp:sp modelId="{A29F2C04-4EDC-44AB-A641-2E8A234300CE}">
      <dsp:nvSpPr>
        <dsp:cNvPr id="0" name=""/>
        <dsp:cNvSpPr/>
      </dsp:nvSpPr>
      <dsp:spPr>
        <a:xfrm>
          <a:off x="5285473"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0E857-FB7D-4BE4-8856-665ABCD8AD30}">
      <dsp:nvSpPr>
        <dsp:cNvPr id="0" name=""/>
        <dsp:cNvSpPr/>
      </dsp:nvSpPr>
      <dsp:spPr>
        <a:xfrm>
          <a:off x="5285473"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9BE9E-46A5-4D0B-9D59-7EF82267EE1E}">
      <dsp:nvSpPr>
        <dsp:cNvPr id="0" name=""/>
        <dsp:cNvSpPr/>
      </dsp:nvSpPr>
      <dsp:spPr>
        <a:xfrm>
          <a:off x="5019577"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t>
          </a:r>
        </a:p>
      </dsp:txBody>
      <dsp:txXfrm>
        <a:off x="5019577" y="854501"/>
        <a:ext cx="1063582" cy="340346"/>
      </dsp:txXfrm>
    </dsp:sp>
    <dsp:sp modelId="{0830C567-37DD-402C-86A1-AB2F69F206C5}">
      <dsp:nvSpPr>
        <dsp:cNvPr id="0" name=""/>
        <dsp:cNvSpPr/>
      </dsp:nvSpPr>
      <dsp:spPr>
        <a:xfrm>
          <a:off x="5976801"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162B74-0E37-4FF0-A2BB-8D9612283623}">
      <dsp:nvSpPr>
        <dsp:cNvPr id="0" name=""/>
        <dsp:cNvSpPr/>
      </dsp:nvSpPr>
      <dsp:spPr>
        <a:xfrm>
          <a:off x="5976801"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35661-C8B5-4F36-9219-E9449989C3DF}">
      <dsp:nvSpPr>
        <dsp:cNvPr id="0" name=""/>
        <dsp:cNvSpPr/>
      </dsp:nvSpPr>
      <dsp:spPr>
        <a:xfrm>
          <a:off x="5710906"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AFMC-597</a:t>
          </a:r>
          <a:r>
            <a:rPr lang="en-US" sz="1100" b="1" kern="1200" baseline="30000" dirty="0"/>
            <a:t>th</a:t>
          </a:r>
          <a:r>
            <a:rPr lang="en-US" sz="1100" b="1" kern="1200" dirty="0"/>
            <a:t> CS-N</a:t>
          </a:r>
        </a:p>
      </dsp:txBody>
      <dsp:txXfrm>
        <a:off x="5710906" y="1609645"/>
        <a:ext cx="1063582" cy="340346"/>
      </dsp:txXfrm>
    </dsp:sp>
    <dsp:sp modelId="{8F3B875F-0299-4D7F-A400-D54DE2C77FA2}">
      <dsp:nvSpPr>
        <dsp:cNvPr id="0" name=""/>
        <dsp:cNvSpPr/>
      </dsp:nvSpPr>
      <dsp:spPr>
        <a:xfrm>
          <a:off x="5976801"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F258D-69BE-4782-9382-376FFBF3ABE0}">
      <dsp:nvSpPr>
        <dsp:cNvPr id="0" name=""/>
        <dsp:cNvSpPr/>
      </dsp:nvSpPr>
      <dsp:spPr>
        <a:xfrm>
          <a:off x="5976801"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10C1-06B1-4183-8DB5-599E4E5317A2}">
      <dsp:nvSpPr>
        <dsp:cNvPr id="0" name=""/>
        <dsp:cNvSpPr/>
      </dsp:nvSpPr>
      <dsp:spPr>
        <a:xfrm>
          <a:off x="5710906"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AFMC-66</a:t>
          </a:r>
          <a:r>
            <a:rPr lang="en-US" sz="1100" b="1" kern="1200" baseline="30000" dirty="0"/>
            <a:t>th</a:t>
          </a:r>
          <a:r>
            <a:rPr lang="en-US" sz="1100" b="1" kern="1200" dirty="0"/>
            <a:t> CS-N</a:t>
          </a:r>
        </a:p>
      </dsp:txBody>
      <dsp:txXfrm>
        <a:off x="5710906" y="2364788"/>
        <a:ext cx="1063582" cy="340346"/>
      </dsp:txXfrm>
    </dsp:sp>
    <dsp:sp modelId="{082DEBCB-2256-446D-A2BF-6EC120D611FE}">
      <dsp:nvSpPr>
        <dsp:cNvPr id="0" name=""/>
        <dsp:cNvSpPr/>
      </dsp:nvSpPr>
      <dsp:spPr>
        <a:xfrm>
          <a:off x="5976801"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3DD3D-38D1-46E8-9423-EC5E3C708160}">
      <dsp:nvSpPr>
        <dsp:cNvPr id="0" name=""/>
        <dsp:cNvSpPr/>
      </dsp:nvSpPr>
      <dsp:spPr>
        <a:xfrm>
          <a:off x="5976801"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9841C-7FAC-448B-82D1-17C2FC133442}">
      <dsp:nvSpPr>
        <dsp:cNvPr id="0" name=""/>
        <dsp:cNvSpPr/>
      </dsp:nvSpPr>
      <dsp:spPr>
        <a:xfrm>
          <a:off x="5710906"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AFMC-AFLCMC-EB-N</a:t>
          </a:r>
        </a:p>
      </dsp:txBody>
      <dsp:txXfrm>
        <a:off x="5710906" y="3119932"/>
        <a:ext cx="1063582" cy="340346"/>
      </dsp:txXfrm>
    </dsp:sp>
    <dsp:sp modelId="{9FEAE119-CD2E-4108-89CC-A54F19735917}">
      <dsp:nvSpPr>
        <dsp:cNvPr id="0" name=""/>
        <dsp:cNvSpPr/>
      </dsp:nvSpPr>
      <dsp:spPr>
        <a:xfrm>
          <a:off x="5976801"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D033B-A359-4886-A57B-614058E3CFB9}">
      <dsp:nvSpPr>
        <dsp:cNvPr id="0" name=""/>
        <dsp:cNvSpPr/>
      </dsp:nvSpPr>
      <dsp:spPr>
        <a:xfrm>
          <a:off x="5976801"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28B0A-32A9-4198-B07C-7C0AFE87CD95}">
      <dsp:nvSpPr>
        <dsp:cNvPr id="0" name=""/>
        <dsp:cNvSpPr/>
      </dsp:nvSpPr>
      <dsp:spPr>
        <a:xfrm>
          <a:off x="5710906"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AFMC-AFLCMC-HNCO-N</a:t>
          </a:r>
        </a:p>
      </dsp:txBody>
      <dsp:txXfrm>
        <a:off x="5710906" y="3875075"/>
        <a:ext cx="1063582" cy="340346"/>
      </dsp:txXfrm>
    </dsp:sp>
    <dsp:sp modelId="{CF74E6AA-24F3-4AF8-8AA7-054954326BC6}">
      <dsp:nvSpPr>
        <dsp:cNvPr id="0" name=""/>
        <dsp:cNvSpPr/>
      </dsp:nvSpPr>
      <dsp:spPr>
        <a:xfrm>
          <a:off x="5976801"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26CF6-79FB-4001-A4D3-5799805DE95D}">
      <dsp:nvSpPr>
        <dsp:cNvPr id="0" name=""/>
        <dsp:cNvSpPr/>
      </dsp:nvSpPr>
      <dsp:spPr>
        <a:xfrm>
          <a:off x="5976801"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F98A9-B005-4118-8B8B-B823089FEA58}">
      <dsp:nvSpPr>
        <dsp:cNvPr id="0" name=""/>
        <dsp:cNvSpPr/>
      </dsp:nvSpPr>
      <dsp:spPr>
        <a:xfrm>
          <a:off x="5710906"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AFMC-AFLCMC-N</a:t>
          </a:r>
        </a:p>
      </dsp:txBody>
      <dsp:txXfrm>
        <a:off x="5710906" y="4630218"/>
        <a:ext cx="1063582" cy="340346"/>
      </dsp:txXfrm>
    </dsp:sp>
    <dsp:sp modelId="{56E83A26-FE33-4701-B5BB-E1A089A1C47F}">
      <dsp:nvSpPr>
        <dsp:cNvPr id="0" name=""/>
        <dsp:cNvSpPr/>
      </dsp:nvSpPr>
      <dsp:spPr>
        <a:xfrm>
          <a:off x="5976801"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82ED7-2E48-48EA-A17C-893DC1C8779D}">
      <dsp:nvSpPr>
        <dsp:cNvPr id="0" name=""/>
        <dsp:cNvSpPr/>
      </dsp:nvSpPr>
      <dsp:spPr>
        <a:xfrm>
          <a:off x="5976801"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47C11-8CB0-47E0-8499-FA51C0F5A8D0}">
      <dsp:nvSpPr>
        <dsp:cNvPr id="0" name=""/>
        <dsp:cNvSpPr/>
      </dsp:nvSpPr>
      <dsp:spPr>
        <a:xfrm>
          <a:off x="5710906"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AFMC-AFLCMC-TDC-N/S</a:t>
          </a:r>
        </a:p>
      </dsp:txBody>
      <dsp:txXfrm>
        <a:off x="5710906" y="5385362"/>
        <a:ext cx="1063582" cy="340346"/>
      </dsp:txXfrm>
    </dsp:sp>
    <dsp:sp modelId="{55C41363-7C21-4A3C-AC62-4DE1ACD50375}">
      <dsp:nvSpPr>
        <dsp:cNvPr id="0" name=""/>
        <dsp:cNvSpPr/>
      </dsp:nvSpPr>
      <dsp:spPr>
        <a:xfrm>
          <a:off x="6572407"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6B7A-4018-4760-A12E-526A5670A918}">
      <dsp:nvSpPr>
        <dsp:cNvPr id="0" name=""/>
        <dsp:cNvSpPr/>
      </dsp:nvSpPr>
      <dsp:spPr>
        <a:xfrm>
          <a:off x="6572407"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01D6F-EA80-40D0-A573-4AB6016513B6}">
      <dsp:nvSpPr>
        <dsp:cNvPr id="0" name=""/>
        <dsp:cNvSpPr/>
      </dsp:nvSpPr>
      <dsp:spPr>
        <a:xfrm>
          <a:off x="6306512"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a:t>
          </a:r>
        </a:p>
      </dsp:txBody>
      <dsp:txXfrm>
        <a:off x="6306512" y="854501"/>
        <a:ext cx="1063582" cy="340346"/>
      </dsp:txXfrm>
    </dsp:sp>
    <dsp:sp modelId="{C2258538-C7D0-49B3-905D-111F1020E196}">
      <dsp:nvSpPr>
        <dsp:cNvPr id="0" name=""/>
        <dsp:cNvSpPr/>
      </dsp:nvSpPr>
      <dsp:spPr>
        <a:xfrm>
          <a:off x="7263736"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A99E3-21CE-4B58-84E5-5F1705230CD7}">
      <dsp:nvSpPr>
        <dsp:cNvPr id="0" name=""/>
        <dsp:cNvSpPr/>
      </dsp:nvSpPr>
      <dsp:spPr>
        <a:xfrm>
          <a:off x="7263736"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7F445-6594-4B2A-9741-E4C8BC09A63D}">
      <dsp:nvSpPr>
        <dsp:cNvPr id="0" name=""/>
        <dsp:cNvSpPr/>
      </dsp:nvSpPr>
      <dsp:spPr>
        <a:xfrm>
          <a:off x="6997840"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USAFE-100</a:t>
          </a:r>
          <a:r>
            <a:rPr lang="en-US" sz="1100" b="1" kern="1200" baseline="30000" dirty="0"/>
            <a:t>th</a:t>
          </a:r>
          <a:r>
            <a:rPr lang="en-US" sz="1100" b="1" kern="1200" dirty="0"/>
            <a:t> CS-N</a:t>
          </a:r>
        </a:p>
      </dsp:txBody>
      <dsp:txXfrm>
        <a:off x="6997840" y="1609645"/>
        <a:ext cx="1063582" cy="340346"/>
      </dsp:txXfrm>
    </dsp:sp>
    <dsp:sp modelId="{4918D81A-7BD9-43CC-99CA-35BA6ADC0C14}">
      <dsp:nvSpPr>
        <dsp:cNvPr id="0" name=""/>
        <dsp:cNvSpPr/>
      </dsp:nvSpPr>
      <dsp:spPr>
        <a:xfrm>
          <a:off x="7263736"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908D6-718C-41C5-80D5-CA94F3731A61}">
      <dsp:nvSpPr>
        <dsp:cNvPr id="0" name=""/>
        <dsp:cNvSpPr/>
      </dsp:nvSpPr>
      <dsp:spPr>
        <a:xfrm>
          <a:off x="7263736"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D8A49-4D43-49DF-9B9F-77427981581F}">
      <dsp:nvSpPr>
        <dsp:cNvPr id="0" name=""/>
        <dsp:cNvSpPr/>
      </dsp:nvSpPr>
      <dsp:spPr>
        <a:xfrm>
          <a:off x="6997840"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USAFE-1</a:t>
          </a:r>
          <a:r>
            <a:rPr lang="en-US" sz="1100" b="1" kern="1200" baseline="30000" dirty="0"/>
            <a:t>st</a:t>
          </a:r>
          <a:r>
            <a:rPr lang="en-US" sz="1100" b="1" kern="1200" dirty="0"/>
            <a:t> ACOS-N</a:t>
          </a:r>
        </a:p>
      </dsp:txBody>
      <dsp:txXfrm>
        <a:off x="6997840" y="2364788"/>
        <a:ext cx="1063582" cy="340346"/>
      </dsp:txXfrm>
    </dsp:sp>
    <dsp:sp modelId="{12F7D366-3599-4DD6-8F5D-63E2BFC79758}">
      <dsp:nvSpPr>
        <dsp:cNvPr id="0" name=""/>
        <dsp:cNvSpPr/>
      </dsp:nvSpPr>
      <dsp:spPr>
        <a:xfrm>
          <a:off x="7263736"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5A09C8-8BC9-4696-B1E3-E1EF7AF57C34}">
      <dsp:nvSpPr>
        <dsp:cNvPr id="0" name=""/>
        <dsp:cNvSpPr/>
      </dsp:nvSpPr>
      <dsp:spPr>
        <a:xfrm>
          <a:off x="7263736"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A3A81-3647-472A-82DA-A3F918AE46F8}">
      <dsp:nvSpPr>
        <dsp:cNvPr id="0" name=""/>
        <dsp:cNvSpPr/>
      </dsp:nvSpPr>
      <dsp:spPr>
        <a:xfrm>
          <a:off x="6997840"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USAFE-31</a:t>
          </a:r>
          <a:r>
            <a:rPr lang="en-US" sz="1100" b="1" kern="1200" baseline="30000" dirty="0"/>
            <a:t>st</a:t>
          </a:r>
          <a:r>
            <a:rPr lang="en-US" sz="1100" b="1" kern="1200" dirty="0"/>
            <a:t> CS-ACE</a:t>
          </a:r>
        </a:p>
      </dsp:txBody>
      <dsp:txXfrm>
        <a:off x="6997840" y="3119932"/>
        <a:ext cx="1063582" cy="340346"/>
      </dsp:txXfrm>
    </dsp:sp>
    <dsp:sp modelId="{9787680F-FB51-4679-AEC8-956476CF5461}">
      <dsp:nvSpPr>
        <dsp:cNvPr id="0" name=""/>
        <dsp:cNvSpPr/>
      </dsp:nvSpPr>
      <dsp:spPr>
        <a:xfrm>
          <a:off x="7263736"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3F5C4-2EA0-4311-ABD8-35899969EFD0}">
      <dsp:nvSpPr>
        <dsp:cNvPr id="0" name=""/>
        <dsp:cNvSpPr/>
      </dsp:nvSpPr>
      <dsp:spPr>
        <a:xfrm>
          <a:off x="7263736"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D3E01-BB1C-41A2-8381-95C85A80B010}">
      <dsp:nvSpPr>
        <dsp:cNvPr id="0" name=""/>
        <dsp:cNvSpPr/>
      </dsp:nvSpPr>
      <dsp:spPr>
        <a:xfrm>
          <a:off x="6997840"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USAFE-39</a:t>
          </a:r>
          <a:r>
            <a:rPr lang="en-US" sz="1100" b="1" kern="1200" baseline="30000" dirty="0"/>
            <a:t>th</a:t>
          </a:r>
          <a:r>
            <a:rPr lang="en-US" sz="1100" b="1" kern="1200" dirty="0"/>
            <a:t> CS-N</a:t>
          </a:r>
        </a:p>
      </dsp:txBody>
      <dsp:txXfrm>
        <a:off x="6997840" y="3875075"/>
        <a:ext cx="1063582" cy="340346"/>
      </dsp:txXfrm>
    </dsp:sp>
    <dsp:sp modelId="{86481246-D736-435A-8173-FC02B3222C46}">
      <dsp:nvSpPr>
        <dsp:cNvPr id="0" name=""/>
        <dsp:cNvSpPr/>
      </dsp:nvSpPr>
      <dsp:spPr>
        <a:xfrm>
          <a:off x="7263736"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47CF8-B0E5-41D6-AAE0-777927C4B32B}">
      <dsp:nvSpPr>
        <dsp:cNvPr id="0" name=""/>
        <dsp:cNvSpPr/>
      </dsp:nvSpPr>
      <dsp:spPr>
        <a:xfrm>
          <a:off x="7263736"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3CEA2-E00B-4F9B-9F21-F09C8C3BEC25}">
      <dsp:nvSpPr>
        <dsp:cNvPr id="0" name=""/>
        <dsp:cNvSpPr/>
      </dsp:nvSpPr>
      <dsp:spPr>
        <a:xfrm>
          <a:off x="6997840"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USAFE-420</a:t>
          </a:r>
          <a:r>
            <a:rPr lang="en-US" sz="1100" b="1" kern="1200" baseline="30000" dirty="0"/>
            <a:t>th</a:t>
          </a:r>
          <a:r>
            <a:rPr lang="en-US" sz="1100" b="1" kern="1200" dirty="0"/>
            <a:t> CS-N</a:t>
          </a:r>
        </a:p>
      </dsp:txBody>
      <dsp:txXfrm>
        <a:off x="6997840" y="4630218"/>
        <a:ext cx="1063582" cy="340346"/>
      </dsp:txXfrm>
    </dsp:sp>
    <dsp:sp modelId="{F5737F46-6FC1-468B-8D3B-BBA95DAE0369}">
      <dsp:nvSpPr>
        <dsp:cNvPr id="0" name=""/>
        <dsp:cNvSpPr/>
      </dsp:nvSpPr>
      <dsp:spPr>
        <a:xfrm>
          <a:off x="7263736"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2CB4D-C84C-4178-88B9-38C1B8E0B419}">
      <dsp:nvSpPr>
        <dsp:cNvPr id="0" name=""/>
        <dsp:cNvSpPr/>
      </dsp:nvSpPr>
      <dsp:spPr>
        <a:xfrm>
          <a:off x="7263736"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3601-13B6-413F-8C82-5E4E52250070}">
      <dsp:nvSpPr>
        <dsp:cNvPr id="0" name=""/>
        <dsp:cNvSpPr/>
      </dsp:nvSpPr>
      <dsp:spPr>
        <a:xfrm>
          <a:off x="6997840"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USAFE-86</a:t>
          </a:r>
          <a:r>
            <a:rPr lang="en-US" sz="1100" b="1" kern="1200" baseline="30000" dirty="0"/>
            <a:t>th</a:t>
          </a:r>
          <a:r>
            <a:rPr lang="en-US" sz="1100" b="1" kern="1200" dirty="0"/>
            <a:t> CS-N</a:t>
          </a:r>
        </a:p>
      </dsp:txBody>
      <dsp:txXfrm>
        <a:off x="6997840" y="5385362"/>
        <a:ext cx="1063582" cy="340346"/>
      </dsp:txXfrm>
    </dsp:sp>
    <dsp:sp modelId="{D3FE8603-3F7E-46F2-B7E7-C63CD6632C17}">
      <dsp:nvSpPr>
        <dsp:cNvPr id="0" name=""/>
        <dsp:cNvSpPr/>
      </dsp:nvSpPr>
      <dsp:spPr>
        <a:xfrm>
          <a:off x="7859342"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8CA222-89F5-4E95-B051-9863E5914594}">
      <dsp:nvSpPr>
        <dsp:cNvPr id="0" name=""/>
        <dsp:cNvSpPr/>
      </dsp:nvSpPr>
      <dsp:spPr>
        <a:xfrm>
          <a:off x="7859342"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15A99-B89F-4176-9165-F0A83F246E95}">
      <dsp:nvSpPr>
        <dsp:cNvPr id="0" name=""/>
        <dsp:cNvSpPr/>
      </dsp:nvSpPr>
      <dsp:spPr>
        <a:xfrm>
          <a:off x="7593446"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a:t>
          </a:r>
        </a:p>
      </dsp:txBody>
      <dsp:txXfrm>
        <a:off x="7593446" y="854501"/>
        <a:ext cx="1063582" cy="340346"/>
      </dsp:txXfrm>
    </dsp:sp>
    <dsp:sp modelId="{A1819406-A01D-4E44-A061-49283A2C4DA6}">
      <dsp:nvSpPr>
        <dsp:cNvPr id="0" name=""/>
        <dsp:cNvSpPr/>
      </dsp:nvSpPr>
      <dsp:spPr>
        <a:xfrm>
          <a:off x="8550670"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490FD-CE3D-4DA2-9B38-691E1BD5CA8A}">
      <dsp:nvSpPr>
        <dsp:cNvPr id="0" name=""/>
        <dsp:cNvSpPr/>
      </dsp:nvSpPr>
      <dsp:spPr>
        <a:xfrm>
          <a:off x="8550670"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74D3D-9BBC-4DE9-A946-D52621BE2073}">
      <dsp:nvSpPr>
        <dsp:cNvPr id="0" name=""/>
        <dsp:cNvSpPr/>
      </dsp:nvSpPr>
      <dsp:spPr>
        <a:xfrm>
          <a:off x="8284775"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PACAF-11</a:t>
          </a:r>
          <a:r>
            <a:rPr lang="en-US" sz="1100" b="1" kern="1200" baseline="30000" dirty="0"/>
            <a:t>th</a:t>
          </a:r>
          <a:r>
            <a:rPr lang="en-US" sz="1100" b="1" kern="1200" dirty="0"/>
            <a:t> AF-N</a:t>
          </a:r>
        </a:p>
      </dsp:txBody>
      <dsp:txXfrm>
        <a:off x="8284775" y="1609645"/>
        <a:ext cx="1063582" cy="340346"/>
      </dsp:txXfrm>
    </dsp:sp>
    <dsp:sp modelId="{5BBA3D86-BE07-4CA0-8092-A7C7ED56CE4D}">
      <dsp:nvSpPr>
        <dsp:cNvPr id="0" name=""/>
        <dsp:cNvSpPr/>
      </dsp:nvSpPr>
      <dsp:spPr>
        <a:xfrm>
          <a:off x="8550670"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D4AB06-169E-4309-9DF0-A159971CBC88}">
      <dsp:nvSpPr>
        <dsp:cNvPr id="0" name=""/>
        <dsp:cNvSpPr/>
      </dsp:nvSpPr>
      <dsp:spPr>
        <a:xfrm>
          <a:off x="8550670"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7556B-596A-4B1C-88BB-C84B18BC6B08}">
      <dsp:nvSpPr>
        <dsp:cNvPr id="0" name=""/>
        <dsp:cNvSpPr/>
      </dsp:nvSpPr>
      <dsp:spPr>
        <a:xfrm>
          <a:off x="8284775"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PACAF-15</a:t>
          </a:r>
          <a:r>
            <a:rPr lang="en-US" sz="1100" b="1" kern="1200" baseline="30000" dirty="0"/>
            <a:t>th</a:t>
          </a:r>
          <a:r>
            <a:rPr lang="en-US" sz="1100" b="1" kern="1200" dirty="0"/>
            <a:t> CS-N</a:t>
          </a:r>
        </a:p>
      </dsp:txBody>
      <dsp:txXfrm>
        <a:off x="8284775" y="2364788"/>
        <a:ext cx="1063582" cy="340346"/>
      </dsp:txXfrm>
    </dsp:sp>
    <dsp:sp modelId="{3827A35B-D6EA-4851-B0E3-F0ED941775CB}">
      <dsp:nvSpPr>
        <dsp:cNvPr id="0" name=""/>
        <dsp:cNvSpPr/>
      </dsp:nvSpPr>
      <dsp:spPr>
        <a:xfrm>
          <a:off x="8550670"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17504-5344-4964-BAA7-31FD1FF88803}">
      <dsp:nvSpPr>
        <dsp:cNvPr id="0" name=""/>
        <dsp:cNvSpPr/>
      </dsp:nvSpPr>
      <dsp:spPr>
        <a:xfrm>
          <a:off x="8550670"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E49E0-64FE-46C4-94AE-937BD78CAA10}">
      <dsp:nvSpPr>
        <dsp:cNvPr id="0" name=""/>
        <dsp:cNvSpPr/>
      </dsp:nvSpPr>
      <dsp:spPr>
        <a:xfrm>
          <a:off x="8284775"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PACAF-18</a:t>
          </a:r>
          <a:r>
            <a:rPr lang="en-US" sz="1100" b="1" kern="1200" baseline="30000" dirty="0"/>
            <a:t>th</a:t>
          </a:r>
          <a:r>
            <a:rPr lang="en-US" sz="1100" b="1" kern="1200" dirty="0"/>
            <a:t> CS-N</a:t>
          </a:r>
        </a:p>
      </dsp:txBody>
      <dsp:txXfrm>
        <a:off x="8284775" y="3119932"/>
        <a:ext cx="1063582" cy="340346"/>
      </dsp:txXfrm>
    </dsp:sp>
    <dsp:sp modelId="{F91B68DC-3CEB-4B02-8309-C62BB5A15623}">
      <dsp:nvSpPr>
        <dsp:cNvPr id="0" name=""/>
        <dsp:cNvSpPr/>
      </dsp:nvSpPr>
      <dsp:spPr>
        <a:xfrm>
          <a:off x="8550670"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89B3DB-6F01-42CF-A5B0-18318F531D42}">
      <dsp:nvSpPr>
        <dsp:cNvPr id="0" name=""/>
        <dsp:cNvSpPr/>
      </dsp:nvSpPr>
      <dsp:spPr>
        <a:xfrm>
          <a:off x="8550670"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903F8-4A19-40DB-80DC-5EEAC8D857C0}">
      <dsp:nvSpPr>
        <dsp:cNvPr id="0" name=""/>
        <dsp:cNvSpPr/>
      </dsp:nvSpPr>
      <dsp:spPr>
        <a:xfrm>
          <a:off x="8284775"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PACAF-354</a:t>
          </a:r>
          <a:r>
            <a:rPr lang="en-US" sz="1100" b="1" kern="1200" baseline="30000" dirty="0"/>
            <a:t>th</a:t>
          </a:r>
          <a:r>
            <a:rPr lang="en-US" sz="1100" b="1" kern="1200" dirty="0"/>
            <a:t> CS-N</a:t>
          </a:r>
        </a:p>
      </dsp:txBody>
      <dsp:txXfrm>
        <a:off x="8284775" y="3875075"/>
        <a:ext cx="1063582" cy="340346"/>
      </dsp:txXfrm>
    </dsp:sp>
    <dsp:sp modelId="{45DF15E8-ED31-45AA-8350-222A003D43E8}">
      <dsp:nvSpPr>
        <dsp:cNvPr id="0" name=""/>
        <dsp:cNvSpPr/>
      </dsp:nvSpPr>
      <dsp:spPr>
        <a:xfrm>
          <a:off x="8550670"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E07F6-1E9E-4190-966A-43C607854EB0}">
      <dsp:nvSpPr>
        <dsp:cNvPr id="0" name=""/>
        <dsp:cNvSpPr/>
      </dsp:nvSpPr>
      <dsp:spPr>
        <a:xfrm>
          <a:off x="8550670"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B0AB4-1376-4800-92E2-F43DB5FF6CFC}">
      <dsp:nvSpPr>
        <dsp:cNvPr id="0" name=""/>
        <dsp:cNvSpPr/>
      </dsp:nvSpPr>
      <dsp:spPr>
        <a:xfrm>
          <a:off x="8284775"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PACAF-36</a:t>
          </a:r>
          <a:r>
            <a:rPr lang="en-US" sz="1100" b="1" kern="1200" baseline="30000" dirty="0"/>
            <a:t>th</a:t>
          </a:r>
          <a:r>
            <a:rPr lang="en-US" sz="1100" b="1" kern="1200" dirty="0"/>
            <a:t> CS-N</a:t>
          </a:r>
        </a:p>
      </dsp:txBody>
      <dsp:txXfrm>
        <a:off x="8284775" y="4630218"/>
        <a:ext cx="1063582" cy="340346"/>
      </dsp:txXfrm>
    </dsp:sp>
    <dsp:sp modelId="{B8F2DE60-78C3-4423-86AF-DFAF80E7073B}">
      <dsp:nvSpPr>
        <dsp:cNvPr id="0" name=""/>
        <dsp:cNvSpPr/>
      </dsp:nvSpPr>
      <dsp:spPr>
        <a:xfrm>
          <a:off x="8550670"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99D41-5904-4D62-A251-B83597D0BAAF}">
      <dsp:nvSpPr>
        <dsp:cNvPr id="0" name=""/>
        <dsp:cNvSpPr/>
      </dsp:nvSpPr>
      <dsp:spPr>
        <a:xfrm>
          <a:off x="8550670"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6A47D-D059-4BA1-884B-D6C2ADB1B68E}">
      <dsp:nvSpPr>
        <dsp:cNvPr id="0" name=""/>
        <dsp:cNvSpPr/>
      </dsp:nvSpPr>
      <dsp:spPr>
        <a:xfrm>
          <a:off x="8284775"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PACAF-51</a:t>
          </a:r>
          <a:r>
            <a:rPr lang="en-US" sz="1100" b="1" kern="1200" baseline="30000" dirty="0"/>
            <a:t>st</a:t>
          </a:r>
          <a:r>
            <a:rPr lang="en-US" sz="1100" b="1" kern="1200" dirty="0"/>
            <a:t> CS-N</a:t>
          </a:r>
        </a:p>
      </dsp:txBody>
      <dsp:txXfrm>
        <a:off x="8284775" y="5385362"/>
        <a:ext cx="1063582" cy="34034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21B3657-4C0A-429C-A22B-E78587EECA85}" type="datetimeFigureOut">
              <a:rPr lang="en-US" smtClean="0"/>
              <a:t>4/29/2026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2A4E1C-D6A8-4C3F-94B2-A716953C5993}" type="slidenum">
              <a:rPr lang="en-US" smtClean="0"/>
              <a:t>‹#›</a:t>
            </a:fld>
            <a:endParaRPr lang="en-US" dirty="0"/>
          </a:p>
        </p:txBody>
      </p:sp>
    </p:spTree>
    <p:extLst>
      <p:ext uri="{BB962C8B-B14F-4D97-AF65-F5344CB8AC3E}">
        <p14:creationId xmlns:p14="http://schemas.microsoft.com/office/powerpoint/2010/main" val="170968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ware.cisco.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an introduction of the Department of the Air Force (DAF) Global Enterprise Modernization Software and Support (GEMSS) program. This program algins under SAF/CNS, covers SmartNet Total Care, and licensing for all DAF-owned Cisco Devices.</a:t>
            </a:r>
          </a:p>
        </p:txBody>
      </p:sp>
      <p:sp>
        <p:nvSpPr>
          <p:cNvPr id="4" name="Slide Number Placeholder 3"/>
          <p:cNvSpPr>
            <a:spLocks noGrp="1"/>
          </p:cNvSpPr>
          <p:nvPr>
            <p:ph type="sldNum" sz="quarter" idx="5"/>
          </p:nvPr>
        </p:nvSpPr>
        <p:spPr/>
        <p:txBody>
          <a:bodyPr/>
          <a:lstStyle/>
          <a:p>
            <a:fld id="{732A4E1C-D6A8-4C3F-94B2-A716953C5993}" type="slidenum">
              <a:rPr lang="en-US" smtClean="0"/>
              <a:t>1</a:t>
            </a:fld>
            <a:endParaRPr lang="en-US" dirty="0"/>
          </a:p>
        </p:txBody>
      </p:sp>
    </p:spTree>
    <p:extLst>
      <p:ext uri="{BB962C8B-B14F-4D97-AF65-F5344CB8AC3E}">
        <p14:creationId xmlns:p14="http://schemas.microsoft.com/office/powerpoint/2010/main" val="165242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12B2-C056-4167-559B-140628AB1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180EC-00A5-F6E8-514F-1DBEE0D7A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01ABD-ACC3-C59A-319F-C226AEDE5EB8}"/>
              </a:ext>
            </a:extLst>
          </p:cNvPr>
          <p:cNvSpPr>
            <a:spLocks noGrp="1"/>
          </p:cNvSpPr>
          <p:nvPr>
            <p:ph type="body" idx="1"/>
          </p:nvPr>
        </p:nvSpPr>
        <p:spPr/>
        <p:txBody>
          <a:bodyPr/>
          <a:lstStyle/>
          <a:p>
            <a:r>
              <a:rPr lang="en-US" dirty="0"/>
              <a:t>The GEMSS program was created after the Cisco JELA program concluded. Each Service created their own GEMSS program. The DAF GEMSS program began in July 2021. In April 2026, the GEMSS Enterprise Agreement was extended through April 2027 and added 33,000 Cisco Learning Credits and 12 Cisco Modeling Labs.</a:t>
            </a:r>
          </a:p>
        </p:txBody>
      </p:sp>
      <p:sp>
        <p:nvSpPr>
          <p:cNvPr id="4" name="Slide Number Placeholder 3">
            <a:extLst>
              <a:ext uri="{FF2B5EF4-FFF2-40B4-BE49-F238E27FC236}">
                <a16:creationId xmlns:a16="http://schemas.microsoft.com/office/drawing/2014/main" id="{4D93420E-AE90-929F-AF31-5769E7C4D072}"/>
              </a:ext>
            </a:extLst>
          </p:cNvPr>
          <p:cNvSpPr>
            <a:spLocks noGrp="1"/>
          </p:cNvSpPr>
          <p:nvPr>
            <p:ph type="sldNum" sz="quarter" idx="5"/>
          </p:nvPr>
        </p:nvSpPr>
        <p:spPr/>
        <p:txBody>
          <a:bodyPr/>
          <a:lstStyle/>
          <a:p>
            <a:fld id="{732A4E1C-D6A8-4C3F-94B2-A716953C5993}" type="slidenum">
              <a:rPr lang="en-US" smtClean="0"/>
              <a:t>2</a:t>
            </a:fld>
            <a:endParaRPr lang="en-US" dirty="0"/>
          </a:p>
        </p:txBody>
      </p:sp>
    </p:spTree>
    <p:extLst>
      <p:ext uri="{BB962C8B-B14F-4D97-AF65-F5344CB8AC3E}">
        <p14:creationId xmlns:p14="http://schemas.microsoft.com/office/powerpoint/2010/main" val="41351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5B5B3-5B75-0E46-05E7-897905CBA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B60F9-CAEB-F706-EC71-D86730387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D46B8-AC3A-EB82-309B-8DF4869A0E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BLUF: The GEMSS program provides SmartNet Total Care and Advanced Services for all Department of the Air Force units. </a:t>
            </a:r>
            <a:r>
              <a:rPr lang="en-US" b="0" dirty="0"/>
              <a:t>The GEMSS Program Ensures Future </a:t>
            </a:r>
            <a:r>
              <a:rPr lang="en-US" sz="1200" b="0" dirty="0">
                <a:ea typeface="+mn-lt"/>
                <a:cs typeface="+mn-lt"/>
              </a:rPr>
              <a:t>Purchases of Covered Cisco Devices Will Have Zero Cost for Software, License, and Support – because software, license, and support are an entitlement under the GEMSS program</a:t>
            </a:r>
            <a:endParaRPr lang="en-US" dirty="0"/>
          </a:p>
          <a:p>
            <a:endParaRPr lang="en-US" dirty="0"/>
          </a:p>
          <a:p>
            <a:r>
              <a:rPr lang="en-US" dirty="0"/>
              <a:t>When a network technician experiences an issue with any Cisco device, the first entitlement under SmartNet Total Care provides support with the Technical Assistance Center or TAC. This 24x7 telephone and online presence enables the network technician to document the Cisco device issue and work with a Cisco certified technician until the issue is resolved. A severity code is assigned to the TAC case based on the impact to the mission (S1 – critical impact, S2 – severely degraded impact, S3 – network is impaired, S4 – Informational/little to no impact).</a:t>
            </a:r>
          </a:p>
          <a:p>
            <a:endParaRPr lang="en-US" dirty="0"/>
          </a:p>
          <a:p>
            <a:r>
              <a:rPr lang="en-US" dirty="0"/>
              <a:t>If the issue cannot be resolved because the device is defective, then GEMSS provides device replacement. The TAC support team will work with the network technician to submit the paperwork to get a new device shipped. The GEMSS program ensure a replacement devices arrives no later than next business day, and if the TAC case is rated at S1 or S2, then this timeline will be accelerated (S1=4 hrs., S2 = 8hrs). The timeline is also dependent on geography (items but it’s hard to get a device to the middle of the Indian Ocean in one day).</a:t>
            </a:r>
          </a:p>
          <a:p>
            <a:endParaRPr lang="en-US" dirty="0"/>
          </a:p>
          <a:p>
            <a:r>
              <a:rPr lang="en-US" dirty="0"/>
              <a:t>The GEMSS program also enables the network technician to minimize cyber security risk with unlimited software downloads, which provides iOS updates, hot patches, and bug fixes for all Cisco devices. Additionally, Catalyst Center software (formerly known as DNA-Center) is a GEMSS entitlement, which provides a central management console to track, configure, update, monitor, and enumerate all Cisco devices on the network ecosystem. </a:t>
            </a:r>
          </a:p>
          <a:p>
            <a:endParaRPr lang="en-US" dirty="0"/>
          </a:p>
          <a:p>
            <a:r>
              <a:rPr lang="en-US" dirty="0"/>
              <a:t>All Cisco devices must be licensed to operate properly. The GEMSS Program provides licenses for all Cisco Catalyst and AireOS-based routers, switches, and wireless devices; Nexus data center licenses are not covered by GEMSS. Also, server and security appliance device licenses are not covered.</a:t>
            </a:r>
          </a:p>
          <a:p>
            <a:endParaRPr lang="en-US" dirty="0"/>
          </a:p>
          <a:p>
            <a:r>
              <a:rPr lang="en-US" dirty="0"/>
              <a:t>Under the Advanced Services, the Air Force has 5 dedicated network architect engineers assigned to Headquarters Air Force, under the Chief Information Office (SAF/CNS) at the Pentagon that directly supports enterprise-wide engineering efforts. For awareness, there is currently no Command or base-level engineering support, similar to the Cisco Points system, but if a Command or unit has a large project or engineering effort, the unit is encourage to bring the issue to the GEMSS Team for task prioritization. (NOTE: the unit should detail the project in an email and send it to GEMSS@IronBow.com). </a:t>
            </a:r>
          </a:p>
          <a:p>
            <a:endParaRPr lang="en-US" dirty="0"/>
          </a:p>
          <a:p>
            <a:r>
              <a:rPr lang="en-US" dirty="0"/>
              <a:t>The High Touch Operations Management, or HTOM team reads, processes, prioritizes, and monitors tickets to ensure the greater GEMSS support team remains engaged to resolve issues quickly and accurately, the first time. When devices are at a higher classification level than NIPRNet, the High Touch Technical Service or HTTS team will process and monitor these cases. The HTTS Team is cleared to Top Secret level to ensure proper handling of all information while the issue is being resolved.</a:t>
            </a:r>
          </a:p>
          <a:p>
            <a:endParaRPr lang="en-US" dirty="0"/>
          </a:p>
          <a:p>
            <a:r>
              <a:rPr lang="en-US" dirty="0"/>
              <a:t>The Asset Management team provides a way for units to easily add, move, and remove devices from their GEMSS account. This team is commonly used after devices are turned into DLA Disposition Services (formerly known as DRMO). </a:t>
            </a:r>
          </a:p>
          <a:p>
            <a:endParaRPr lang="en-US" dirty="0"/>
          </a:p>
          <a:p>
            <a:r>
              <a:rPr lang="en-US" dirty="0"/>
              <a:t>Some commonly requested items but are not covered by GEMSS are…Cisco Learning Library, Base or Field Engineering Support, Cisco ISE licensing, and, like previously mentioned, GEMSS does not cover Nexus data center licenses. </a:t>
            </a:r>
          </a:p>
          <a:p>
            <a:endParaRPr lang="en-US" dirty="0"/>
          </a:p>
          <a:p>
            <a:r>
              <a:rPr lang="en-US" dirty="0"/>
              <a:t>While the contract under the GEMSS program is not an IDIQ contract to purchase Cisco devices, it does provide a way for future purchases of Cisco devices to zero-out the cost for SmartNet Total Care (software, license, and support). If the quote does not show a zero cost, reach out to the GEMSS Team for support (email the details to GEMSS@IronBow.com).</a:t>
            </a:r>
          </a:p>
          <a:p>
            <a:endParaRPr lang="en-US" dirty="0"/>
          </a:p>
          <a:p>
            <a:r>
              <a:rPr lang="en-US" dirty="0"/>
              <a:t>======= ADDITIONAL INFO ======= </a:t>
            </a:r>
          </a:p>
          <a:p>
            <a:r>
              <a:rPr lang="en-US" dirty="0"/>
              <a:t>Covered devices are replaced by the next business day but can be replaced within 4 hours of notification for Severity Code 1 TAC Cases and 8 hours of notification for Severity Code 2 TAC Cases. Accurate inventory in the GEMSS account is crucial so Cisco can posture proper replacement devices in the nearest warehouses to the Unit’s location. NOTE: Some geographic locations cannot be delivered to within this timeframe (e.g. island middle of the Pacific Ocean).</a:t>
            </a:r>
          </a:p>
          <a:p>
            <a:endParaRPr lang="en-US" dirty="0"/>
          </a:p>
        </p:txBody>
      </p:sp>
      <p:sp>
        <p:nvSpPr>
          <p:cNvPr id="4" name="Slide Number Placeholder 3">
            <a:extLst>
              <a:ext uri="{FF2B5EF4-FFF2-40B4-BE49-F238E27FC236}">
                <a16:creationId xmlns:a16="http://schemas.microsoft.com/office/drawing/2014/main" id="{C726F5B1-4714-0C99-4DAA-35969F42AC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631E9-BD8B-004B-B803-BD4469581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71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represents the structure of the Cisco database that contains the devices and licenses. The GEMSS program utilizes one Smart Account, NEXTGEN USAF, with all other sub-accounts as Virtual Accounts. Each Command is assigned a Parent Virtual Account and their sub-accounts are the Units assigned to that Command.</a:t>
            </a:r>
          </a:p>
          <a:p>
            <a:endParaRPr lang="en-US" dirty="0"/>
          </a:p>
          <a:p>
            <a:r>
              <a:rPr lang="en-US" dirty="0"/>
              <a:t>Each unit may have multiple Virtual Account (e.g. one for NIPR, SIPR, and JWICS), and inside each of these Virtual Accounts are the devices assigned to the unit. There are PMOs with Virtual Accounts, and they are assigned to the Command where the predominance of their mission operates (e.g. EACN is assigned under AMC).</a:t>
            </a:r>
          </a:p>
          <a:p>
            <a:endParaRPr lang="en-US" dirty="0"/>
          </a:p>
          <a:p>
            <a:r>
              <a:rPr lang="en-US" b="1" dirty="0"/>
              <a:t>BE AWARE, </a:t>
            </a:r>
            <a:r>
              <a:rPr lang="en-US" b="0" dirty="0"/>
              <a:t>d</a:t>
            </a:r>
            <a:r>
              <a:rPr lang="en-US" dirty="0"/>
              <a:t>evices must assigned to a Virtual Account, under the NEXTGEN USAF Smart Account to receive support (TAC, hardware replacement, software access, and licensing) under the GEMSS program. It’s equally important for the Unit’s network technicians to request access to their GEMSS account and verify all Cisco devices are listed in their account. This will ensure Cisco postures replacement devices nearby.</a:t>
            </a:r>
          </a:p>
        </p:txBody>
      </p:sp>
      <p:sp>
        <p:nvSpPr>
          <p:cNvPr id="4" name="Slide Number Placeholder 3"/>
          <p:cNvSpPr>
            <a:spLocks noGrp="1"/>
          </p:cNvSpPr>
          <p:nvPr>
            <p:ph type="sldNum" sz="quarter" idx="5"/>
          </p:nvPr>
        </p:nvSpPr>
        <p:spPr/>
        <p:txBody>
          <a:bodyPr/>
          <a:lstStyle/>
          <a:p>
            <a:fld id="{732A4E1C-D6A8-4C3F-94B2-A716953C5993}" type="slidenum">
              <a:rPr lang="en-US" smtClean="0"/>
              <a:t>4</a:t>
            </a:fld>
            <a:endParaRPr lang="en-US" dirty="0"/>
          </a:p>
        </p:txBody>
      </p:sp>
    </p:spTree>
    <p:extLst>
      <p:ext uri="{BB962C8B-B14F-4D97-AF65-F5344CB8AC3E}">
        <p14:creationId xmlns:p14="http://schemas.microsoft.com/office/powerpoint/2010/main" val="383635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Cisco Software Central: </a:t>
            </a:r>
            <a:r>
              <a:rPr lang="en-US" dirty="0">
                <a:hlinkClick r:id="rId3"/>
              </a:rPr>
              <a:t>https://software.cisco.com</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5</a:t>
            </a:fld>
            <a:endParaRPr lang="en-US" dirty="0"/>
          </a:p>
        </p:txBody>
      </p:sp>
    </p:spTree>
    <p:extLst>
      <p:ext uri="{BB962C8B-B14F-4D97-AF65-F5344CB8AC3E}">
        <p14:creationId xmlns:p14="http://schemas.microsoft.com/office/powerpoint/2010/main" val="188656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GEMSS program key resources. </a:t>
            </a:r>
          </a:p>
          <a:p>
            <a:endParaRPr lang="en-US" dirty="0"/>
          </a:p>
          <a:p>
            <a:r>
              <a:rPr lang="en-US" dirty="0"/>
              <a:t>At the top left is the main GEMSS website where you will find, Cisco Training Request form, the GEMSS SOP, and </a:t>
            </a:r>
            <a:r>
              <a:rPr lang="en-US"/>
              <a:t>how-to guide. </a:t>
            </a:r>
            <a:endParaRPr lang="en-US" dirty="0"/>
          </a:p>
          <a:p>
            <a:endParaRPr lang="en-US" dirty="0"/>
          </a:p>
          <a:p>
            <a:r>
              <a:rPr lang="en-US" dirty="0"/>
              <a:t>The top right, Iron Bow provides many webinar offerings. A few examples are listed but our Cisco certified engineers can support any of your wicked hard problems, just ask. </a:t>
            </a:r>
          </a:p>
          <a:p>
            <a:endParaRPr lang="en-US" dirty="0"/>
          </a:p>
          <a:p>
            <a:r>
              <a:rPr lang="en-US" dirty="0"/>
              <a:t>In the middle right, this website is where access to virtual accounts and licenses are requested. </a:t>
            </a:r>
          </a:p>
          <a:p>
            <a:endParaRPr lang="en-US" dirty="0"/>
          </a:p>
          <a:p>
            <a:r>
              <a:rPr lang="en-US" dirty="0"/>
              <a:t>Looking at the bottom right, is the Cisco Software Central website, where Cisco License Central (CLC) is located. The unit’s network technician will use this link the most, for maintaining inventory, downloading software, and accessing licenses. </a:t>
            </a:r>
          </a:p>
          <a:p>
            <a:endParaRPr lang="en-US" dirty="0"/>
          </a:p>
          <a:p>
            <a:r>
              <a:rPr lang="en-US" dirty="0"/>
              <a:t>Should a unit consider implementing Catalyst Center or want a refresher on how Catalyst Center works, the link in the bottom left provides network technicians a great resource to understand how to implement, as well as understand all of Catalyst Center’s capabilities.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556C28-693A-D64D-B973-8E44A458883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95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 one-page slick sheet that summarizes the GEMSS program. The QR code at the top right is a link to the main GEMSS resource website. Links to the key resources are located at the bottom left, and the main GEMSS website link is located at the bottom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Remember, New purchases of Cisco devices covered by the GEMSS program will have zero cost for the SmartNet Total </a:t>
            </a:r>
            <a:r>
              <a:rPr lang="en-US" b="1"/>
              <a:t>Care support and </a:t>
            </a:r>
            <a:r>
              <a:rPr lang="en-US" b="1" dirty="0"/>
              <a:t>license</a:t>
            </a:r>
            <a:r>
              <a:rPr lang="en-US" dirty="0"/>
              <a:t>. If unsure, please contact the GEMSS Team for verification. </a:t>
            </a:r>
          </a:p>
          <a:p>
            <a:endParaRPr lang="en-US" dirty="0"/>
          </a:p>
          <a:p>
            <a:r>
              <a:rPr lang="en-US" dirty="0"/>
              <a:t>Additional Information</a:t>
            </a:r>
          </a:p>
          <a:p>
            <a:r>
              <a:rPr lang="en-US" dirty="0"/>
              <a:t>============================</a:t>
            </a:r>
          </a:p>
          <a:p>
            <a:r>
              <a:rPr lang="en-US" dirty="0"/>
              <a:t>SmartNet Total Care:</a:t>
            </a:r>
          </a:p>
          <a:p>
            <a:pPr algn="l"/>
            <a:r>
              <a:rPr lang="en-US" dirty="0"/>
              <a:t>24 hours x 7days Technical Assistance Center availability (</a:t>
            </a:r>
            <a:r>
              <a:rPr lang="en-US" sz="1800" b="0" i="0" u="none" strike="noStrike" baseline="0" dirty="0">
                <a:solidFill>
                  <a:srgbClr val="4E4E52"/>
                </a:solidFill>
                <a:latin typeface="Calibri" panose="020F0502020204030204" pitchFamily="34" charset="0"/>
              </a:rPr>
              <a:t>800-553-2447, Option 1)</a:t>
            </a:r>
            <a:endParaRPr lang="en-US" dirty="0"/>
          </a:p>
          <a:p>
            <a:pPr marL="628650" lvl="1" indent="-171450">
              <a:buFontTx/>
              <a:buChar char="-"/>
            </a:pPr>
            <a:r>
              <a:rPr lang="en-US" dirty="0"/>
              <a:t>TAC cases are opened for technical issues with any Cisco banded device</a:t>
            </a:r>
          </a:p>
          <a:p>
            <a:r>
              <a:rPr lang="en-US" dirty="0"/>
              <a:t>- 8 hours x 5 days/week, next business day replacement for all Cisco devices</a:t>
            </a:r>
          </a:p>
          <a:p>
            <a:r>
              <a:rPr lang="en-US" dirty="0"/>
              <a:t>- Grandfathered coverage for legacy SWSS (software support service) devices</a:t>
            </a:r>
          </a:p>
          <a:p>
            <a:endParaRPr lang="en-US" dirty="0"/>
          </a:p>
          <a:p>
            <a:r>
              <a:rPr lang="en-US" dirty="0"/>
              <a:t>Cisco Software Central:</a:t>
            </a:r>
          </a:p>
          <a:p>
            <a:pPr marL="171450" indent="-171450">
              <a:buFontTx/>
              <a:buChar char="-"/>
            </a:pPr>
            <a:r>
              <a:rPr lang="en-US" dirty="0"/>
              <a:t>Provides Route, Switch, and Wireless software for all Cisco Devices (including Nexus devices)</a:t>
            </a:r>
          </a:p>
          <a:p>
            <a:pPr marL="171450" indent="-171450">
              <a:buFontTx/>
              <a:buChar char="-"/>
            </a:pPr>
            <a:r>
              <a:rPr lang="en-US" dirty="0"/>
              <a:t>Provides Catalyst Center software to centrally manage, monitor, and configure Cisco devices</a:t>
            </a:r>
          </a:p>
          <a:p>
            <a:pPr marL="171450" indent="-171450">
              <a:buFontTx/>
              <a:buChar char="-"/>
            </a:pPr>
            <a:r>
              <a:rPr lang="en-US" dirty="0"/>
              <a:t>Does Not provide software like ThousandEyes or Meraki software</a:t>
            </a:r>
          </a:p>
          <a:p>
            <a:endParaRPr lang="en-US" dirty="0"/>
          </a:p>
          <a:p>
            <a:r>
              <a:rPr lang="en-US" dirty="0"/>
              <a:t>Cisco License Central (CLC):</a:t>
            </a:r>
          </a:p>
          <a:p>
            <a:pPr marL="171450" indent="-171450">
              <a:buFontTx/>
              <a:buChar char="-"/>
            </a:pPr>
            <a:r>
              <a:rPr lang="en-US" dirty="0"/>
              <a:t>Provides units access to a database of:</a:t>
            </a:r>
          </a:p>
          <a:p>
            <a:pPr marL="628650" lvl="1" indent="-171450">
              <a:buFontTx/>
              <a:buChar char="-"/>
            </a:pPr>
            <a:r>
              <a:rPr lang="en-US" dirty="0"/>
              <a:t>Devices assigned – useful for inventory management</a:t>
            </a:r>
          </a:p>
          <a:p>
            <a:pPr marL="628650" lvl="1" indent="-171450">
              <a:buFontTx/>
              <a:buChar char="-"/>
            </a:pPr>
            <a:r>
              <a:rPr lang="en-US" dirty="0"/>
              <a:t>When devices reach Last Day of Support (LDOS) – when a device will no longer be supported by Cisco for repair/replacement</a:t>
            </a:r>
          </a:p>
          <a:p>
            <a:pPr marL="628650" lvl="1" indent="-171450">
              <a:buFontTx/>
              <a:buChar char="-"/>
            </a:pPr>
            <a:r>
              <a:rPr lang="en-US" dirty="0"/>
              <a:t>Cost of devices, useful for POMing drills</a:t>
            </a:r>
          </a:p>
          <a:p>
            <a:pPr marL="628650" lvl="1" indent="-171450">
              <a:buFontTx/>
              <a:buChar char="-"/>
            </a:pPr>
            <a:r>
              <a:rPr lang="en-US" dirty="0"/>
              <a:t>List of device licenses</a:t>
            </a:r>
          </a:p>
          <a:p>
            <a:pPr marL="1085850" lvl="2" indent="-171450">
              <a:buFontTx/>
              <a:buChar char="-"/>
            </a:pPr>
            <a:r>
              <a:rPr lang="en-US" dirty="0"/>
              <a:t>Identifies over or under usage for devices assigned</a:t>
            </a:r>
          </a:p>
          <a:p>
            <a:pPr marL="1085850" lvl="2" indent="-171450">
              <a:buFontTx/>
              <a:buChar char="-"/>
            </a:pPr>
            <a:endParaRPr lang="en-US" dirty="0"/>
          </a:p>
          <a:p>
            <a:pPr marL="0" lvl="0" indent="0">
              <a:buFontTx/>
              <a:buNone/>
            </a:pPr>
            <a:r>
              <a:rPr lang="en-US" dirty="0"/>
              <a:t>DNA Advantage License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GEMSS program does NOT provide Nexus NexOS device licensing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Licensing is provided for Cisco iOS Catalyst and AireOS wireless devices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See DNA Covered Equipment link for list of devices covered by DNA Licensing </a:t>
            </a:r>
          </a:p>
          <a:p>
            <a:endParaRPr lang="en-US" dirty="0"/>
          </a:p>
          <a:p>
            <a:r>
              <a:rPr lang="en-US" dirty="0"/>
              <a:t>Advanced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HTTS – High touch technical support with the ability to transmit and receive classified information</a:t>
            </a:r>
          </a:p>
          <a:p>
            <a:r>
              <a:rPr lang="en-US" dirty="0"/>
              <a:t>- HTOM – Single point of contact for all support (TAC case assistance)</a:t>
            </a:r>
          </a:p>
          <a:p>
            <a:r>
              <a:rPr lang="en-US" dirty="0"/>
              <a:t>- Five Cisco Network Engineers and Architect for support and implementation of DAF-wide solutions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556C28-693A-D64D-B973-8E44A458883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931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list of each person on the GEMSS Team, and the main point of contact when units have Cisco questions or concerns is Mr. Steve Esposito. Thank you for your time today, and I hope this brief helped you understand the GEMSS program better. </a:t>
            </a:r>
          </a:p>
          <a:p>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9</a:t>
            </a:fld>
            <a:endParaRPr lang="en-US" dirty="0"/>
          </a:p>
        </p:txBody>
      </p:sp>
    </p:spTree>
    <p:extLst>
      <p:ext uri="{BB962C8B-B14F-4D97-AF65-F5344CB8AC3E}">
        <p14:creationId xmlns:p14="http://schemas.microsoft.com/office/powerpoint/2010/main" val="86315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6033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1312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3380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241D1E-1D72-405C-9BF2-87202A2B79BA}"/>
              </a:ext>
            </a:extLst>
          </p:cNvPr>
          <p:cNvSpPr/>
          <p:nvPr userDrawn="1"/>
        </p:nvSpPr>
        <p:spPr>
          <a:xfrm>
            <a:off x="0" y="0"/>
            <a:ext cx="12192000" cy="6858000"/>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8" name="Picture 7">
            <a:extLst>
              <a:ext uri="{FF2B5EF4-FFF2-40B4-BE49-F238E27FC236}">
                <a16:creationId xmlns:a16="http://schemas.microsoft.com/office/drawing/2014/main" id="{29804ED9-E3D7-4B3A-94C7-D088D61BCD7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979017" y="1719708"/>
            <a:ext cx="8233965" cy="3418584"/>
          </a:xfrm>
          <a:prstGeom prst="rect">
            <a:avLst/>
          </a:prstGeom>
        </p:spPr>
      </p:pic>
    </p:spTree>
    <p:extLst>
      <p:ext uri="{BB962C8B-B14F-4D97-AF65-F5344CB8AC3E}">
        <p14:creationId xmlns:p14="http://schemas.microsoft.com/office/powerpoint/2010/main" val="287122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op Centre">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1246713-C040-2E42-85D6-7551D77BE603}"/>
              </a:ext>
            </a:extLst>
          </p:cNvPr>
          <p:cNvSpPr>
            <a:spLocks noGrp="1"/>
          </p:cNvSpPr>
          <p:nvPr>
            <p:ph type="body" sz="quarter" idx="14" hasCustomPrompt="1"/>
          </p:nvPr>
        </p:nvSpPr>
        <p:spPr>
          <a:xfrm>
            <a:off x="836582" y="960207"/>
            <a:ext cx="10726768" cy="2021117"/>
          </a:xfrm>
          <a:prstGeom prst="rect">
            <a:avLst/>
          </a:prstGeom>
        </p:spPr>
        <p:txBody>
          <a:bodyPr/>
          <a:lstStyle>
            <a:lvl1pPr algn="ctr">
              <a:defRPr sz="4001" b="0" i="0">
                <a:solidFill>
                  <a:schemeClr val="tx1"/>
                </a:solidFill>
                <a:latin typeface="+mj-lt"/>
                <a:cs typeface="CiscoSansTT ExtraLight" panose="020B0303020201020303" pitchFamily="34" charset="0"/>
              </a:defRPr>
            </a:lvl1pPr>
          </a:lstStyle>
          <a:p>
            <a:pPr lvl="0"/>
            <a:r>
              <a:rPr lang="en-GB"/>
              <a:t>Click to add title</a:t>
            </a:r>
            <a:endParaRPr lang="en-US"/>
          </a:p>
        </p:txBody>
      </p:sp>
      <p:sp>
        <p:nvSpPr>
          <p:cNvPr id="4" name="Slide Number Placeholder 1">
            <a:extLst>
              <a:ext uri="{FF2B5EF4-FFF2-40B4-BE49-F238E27FC236}">
                <a16:creationId xmlns:a16="http://schemas.microsoft.com/office/drawing/2014/main" id="{6E5FCC59-6673-4D22-B355-A2B03AFB6491}"/>
              </a:ext>
            </a:extLst>
          </p:cNvPr>
          <p:cNvSpPr>
            <a:spLocks noGrp="1"/>
          </p:cNvSpPr>
          <p:nvPr>
            <p:ph type="sldNum" sz="quarter" idx="4"/>
          </p:nvPr>
        </p:nvSpPr>
        <p:spPr>
          <a:xfrm>
            <a:off x="9194802" y="6491818"/>
            <a:ext cx="2743201"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2899C1D-B029-456B-82EE-83348F27A256}" type="slidenum">
              <a:rPr lang="en-US" smtClean="0"/>
              <a:t>‹#›</a:t>
            </a:fld>
            <a:endParaRPr lang="en-US" dirty="0"/>
          </a:p>
        </p:txBody>
      </p:sp>
      <p:pic>
        <p:nvPicPr>
          <p:cNvPr id="2" name="Picture 1">
            <a:extLst>
              <a:ext uri="{FF2B5EF4-FFF2-40B4-BE49-F238E27FC236}">
                <a16:creationId xmlns:a16="http://schemas.microsoft.com/office/drawing/2014/main" id="{77DF5BC9-1627-9B24-760D-69601E172F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705225"/>
            <a:ext cx="12192000" cy="3152775"/>
          </a:xfrm>
          <a:prstGeom prst="rect">
            <a:avLst/>
          </a:prstGeom>
        </p:spPr>
      </p:pic>
    </p:spTree>
    <p:extLst>
      <p:ext uri="{BB962C8B-B14F-4D97-AF65-F5344CB8AC3E}">
        <p14:creationId xmlns:p14="http://schemas.microsoft.com/office/powerpoint/2010/main" val="22464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0810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699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02088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9012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6197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0082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0919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6607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BDD3DC-2C15-051F-BAC5-F8B6D801E439}"/>
              </a:ext>
            </a:extLst>
          </p:cNvPr>
          <p:cNvGrpSpPr/>
          <p:nvPr userDrawn="1"/>
        </p:nvGrpSpPr>
        <p:grpSpPr>
          <a:xfrm>
            <a:off x="1615" y="747177"/>
            <a:ext cx="12190385" cy="6110823"/>
            <a:chOff x="-131901" y="559786"/>
            <a:chExt cx="9143979" cy="4583714"/>
          </a:xfrm>
        </p:grpSpPr>
        <p:sp>
          <p:nvSpPr>
            <p:cNvPr id="9" name="Rectangle 8">
              <a:extLst>
                <a:ext uri="{FF2B5EF4-FFF2-40B4-BE49-F238E27FC236}">
                  <a16:creationId xmlns:a16="http://schemas.microsoft.com/office/drawing/2014/main" id="{ADEAB499-84A9-2990-C38B-4EC00427CD85}"/>
                </a:ext>
              </a:extLst>
            </p:cNvPr>
            <p:cNvSpPr/>
            <p:nvPr/>
          </p:nvSpPr>
          <p:spPr>
            <a:xfrm>
              <a:off x="-131901" y="559786"/>
              <a:ext cx="9143979" cy="4583714"/>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sp>
          <p:nvSpPr>
            <p:cNvPr id="10" name="Rectangle 9">
              <a:extLst>
                <a:ext uri="{FF2B5EF4-FFF2-40B4-BE49-F238E27FC236}">
                  <a16:creationId xmlns:a16="http://schemas.microsoft.com/office/drawing/2014/main" id="{A0629C40-1B94-A2A1-BB9C-13F5C1813ED4}"/>
                </a:ext>
              </a:extLst>
            </p:cNvPr>
            <p:cNvSpPr/>
            <p:nvPr/>
          </p:nvSpPr>
          <p:spPr>
            <a:xfrm>
              <a:off x="-35806" y="646494"/>
              <a:ext cx="8957944" cy="442867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
        <p:nvSpPr>
          <p:cNvPr id="11" name="Rectangle 10">
            <a:extLst>
              <a:ext uri="{FF2B5EF4-FFF2-40B4-BE49-F238E27FC236}">
                <a16:creationId xmlns:a16="http://schemas.microsoft.com/office/drawing/2014/main" id="{4C2F5CD6-61D3-9A04-6971-FFCAE0123787}"/>
              </a:ext>
            </a:extLst>
          </p:cNvPr>
          <p:cNvSpPr/>
          <p:nvPr userDrawn="1"/>
        </p:nvSpPr>
        <p:spPr>
          <a:xfrm>
            <a:off x="2204374" y="-1156"/>
            <a:ext cx="4676842" cy="75917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12" name="Picture 11">
            <a:extLst>
              <a:ext uri="{FF2B5EF4-FFF2-40B4-BE49-F238E27FC236}">
                <a16:creationId xmlns:a16="http://schemas.microsoft.com/office/drawing/2014/main" id="{7E55E2CC-DBBE-062D-F788-E46AE1FF693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t="2474" r="6502" b="1878"/>
          <a:stretch/>
        </p:blipFill>
        <p:spPr>
          <a:xfrm>
            <a:off x="6712780" y="2473"/>
            <a:ext cx="5298675" cy="742735"/>
          </a:xfrm>
          <a:prstGeom prst="rect">
            <a:avLst/>
          </a:prstGeom>
        </p:spPr>
      </p:pic>
      <p:sp>
        <p:nvSpPr>
          <p:cNvPr id="13" name="Rectangle 12">
            <a:extLst>
              <a:ext uri="{FF2B5EF4-FFF2-40B4-BE49-F238E27FC236}">
                <a16:creationId xmlns:a16="http://schemas.microsoft.com/office/drawing/2014/main" id="{AC384C15-770E-C237-0995-688AFFD6AFBE}"/>
              </a:ext>
            </a:extLst>
          </p:cNvPr>
          <p:cNvSpPr/>
          <p:nvPr userDrawn="1"/>
        </p:nvSpPr>
        <p:spPr>
          <a:xfrm>
            <a:off x="0" y="2473"/>
            <a:ext cx="2817674" cy="74273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sp>
        <p:nvSpPr>
          <p:cNvPr id="14" name="Rectangle 13">
            <a:extLst>
              <a:ext uri="{FF2B5EF4-FFF2-40B4-BE49-F238E27FC236}">
                <a16:creationId xmlns:a16="http://schemas.microsoft.com/office/drawing/2014/main" id="{C37031F8-A101-4537-8E36-60568E862D62}"/>
              </a:ext>
            </a:extLst>
          </p:cNvPr>
          <p:cNvSpPr/>
          <p:nvPr userDrawn="1"/>
        </p:nvSpPr>
        <p:spPr>
          <a:xfrm>
            <a:off x="129822" y="45157"/>
            <a:ext cx="2483234" cy="7580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15" name="Picture 14">
            <a:extLst>
              <a:ext uri="{FF2B5EF4-FFF2-40B4-BE49-F238E27FC236}">
                <a16:creationId xmlns:a16="http://schemas.microsoft.com/office/drawing/2014/main" id="{E47220CB-6073-4203-B3CC-D193A3F6B6CD}"/>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12081" y="-220120"/>
            <a:ext cx="2841355" cy="1179676"/>
          </a:xfrm>
          <a:prstGeom prst="rect">
            <a:avLst/>
          </a:prstGeom>
        </p:spPr>
      </p:pic>
    </p:spTree>
    <p:extLst>
      <p:ext uri="{BB962C8B-B14F-4D97-AF65-F5344CB8AC3E}">
        <p14:creationId xmlns:p14="http://schemas.microsoft.com/office/powerpoint/2010/main" val="39733593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oftware.cisco.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ronbow.com/gemss-air-force-space-force/" TargetMode="External"/><Relationship Id="rId7" Type="http://schemas.openxmlformats.org/officeDocument/2006/relationships/hyperlink" Target="https://software.cisc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ironbow.com/hubfs/GEMSS%20Assets/DAF-GEMSS-Training-Request-Form.xlsx?hsLang=en" TargetMode="External"/><Relationship Id="rId5" Type="http://schemas.openxmlformats.org/officeDocument/2006/relationships/hyperlink" Target="https://ironbow.servicenowservices.com/gemss" TargetMode="External"/><Relationship Id="rId10" Type="http://schemas.openxmlformats.org/officeDocument/2006/relationships/hyperlink" Target="https://www.ciscolive.com/" TargetMode="External"/><Relationship Id="rId4" Type="http://schemas.openxmlformats.org/officeDocument/2006/relationships/hyperlink" Target="https://www.cisco.com/site/us/en/products/networking/catalyst-center/demos.html"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cisco.com/c/en/us/products/cloud-systems-management/dna-center/eos-eol-notice-listing.html" TargetMode="External"/><Relationship Id="rId3" Type="http://schemas.openxmlformats.org/officeDocument/2006/relationships/hyperlink" Target="mailto:GEMSS@IronBow.com" TargetMode="External"/><Relationship Id="rId7" Type="http://schemas.openxmlformats.org/officeDocument/2006/relationships/hyperlink" Target="https://www.cisco.com/c/en/us/products/collateral/cloud-systems-management/dna-center/cat-center-2-3-7-virtual-app-vmware-esxi-d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oftware.cisco.com/software/csws/ws/platform/home?locale=en_US" TargetMode="External"/><Relationship Id="rId5" Type="http://schemas.openxmlformats.org/officeDocument/2006/relationships/hyperlink" Target="https://www.cisco.com/c/dam/en/us/td/docs/Website/enterprise/catalyst_center_compatibility_matrix/index.html" TargetMode="External"/><Relationship Id="rId10" Type="http://schemas.openxmlformats.org/officeDocument/2006/relationships/image" Target="../media/image10.png"/><Relationship Id="rId4" Type="http://schemas.openxmlformats.org/officeDocument/2006/relationships/hyperlink" Target="https://mycase.cloudapps.cisco.com/case" TargetMode="External"/><Relationship Id="rId9" Type="http://schemas.openxmlformats.org/officeDocument/2006/relationships/hyperlink" Target="https://ironbow.com/gemss-usaf-space-for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mike.lydo@ironbow.com" TargetMode="External"/><Relationship Id="rId13" Type="http://schemas.openxmlformats.org/officeDocument/2006/relationships/hyperlink" Target="mailto:Stephen.esposito.1.ctr@us.af.mil" TargetMode="External"/><Relationship Id="rId3" Type="http://schemas.openxmlformats.org/officeDocument/2006/relationships/hyperlink" Target="mailto:GEMSS@IronBow.com" TargetMode="External"/><Relationship Id="rId7" Type="http://schemas.openxmlformats.org/officeDocument/2006/relationships/hyperlink" Target="mailto:kelly.taylor@ironbow.com" TargetMode="External"/><Relationship Id="rId12" Type="http://schemas.openxmlformats.org/officeDocument/2006/relationships/image" Target="../media/image14.jfif"/><Relationship Id="rId2" Type="http://schemas.openxmlformats.org/officeDocument/2006/relationships/notesSlide" Target="../notesSlides/notesSlide8.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mailto:monica.guevara@ironbow.com" TargetMode="External"/><Relationship Id="rId11" Type="http://schemas.openxmlformats.org/officeDocument/2006/relationships/hyperlink" Target="mailto:michael.hart@ironbow.com" TargetMode="External"/><Relationship Id="rId5" Type="http://schemas.openxmlformats.org/officeDocument/2006/relationships/image" Target="../media/image11.emf"/><Relationship Id="rId15" Type="http://schemas.openxmlformats.org/officeDocument/2006/relationships/image" Target="../media/image15.jfif"/><Relationship Id="rId10" Type="http://schemas.openxmlformats.org/officeDocument/2006/relationships/image" Target="../media/image13.emf"/><Relationship Id="rId4" Type="http://schemas.openxmlformats.org/officeDocument/2006/relationships/hyperlink" Target="mailto:dmorrise@cisco.com" TargetMode="External"/><Relationship Id="rId9" Type="http://schemas.openxmlformats.org/officeDocument/2006/relationships/image" Target="../media/image12.jpeg"/><Relationship Id="rId14" Type="http://schemas.openxmlformats.org/officeDocument/2006/relationships/hyperlink" Target="mailto:stephen.esposito@ironbow.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2250" y="1303607"/>
            <a:ext cx="11747500" cy="1363893"/>
          </a:xfrm>
        </p:spPr>
        <p:txBody>
          <a:bodyPr>
            <a:noAutofit/>
          </a:bodyPr>
          <a:lstStyle/>
          <a:p>
            <a:pPr algn="ctr"/>
            <a:r>
              <a:rPr lang="en-US" sz="3600" b="1" dirty="0"/>
              <a:t>Global Enterprise Modernization </a:t>
            </a:r>
            <a:br>
              <a:rPr lang="en-US" sz="3600" b="1" dirty="0"/>
            </a:br>
            <a:r>
              <a:rPr lang="en-US" sz="3600" b="1" dirty="0"/>
              <a:t>Software &amp; Support (GEMSS) Program</a:t>
            </a:r>
            <a:endParaRPr lang="en-US" sz="2400" b="1" dirty="0"/>
          </a:p>
        </p:txBody>
      </p:sp>
      <p:sp>
        <p:nvSpPr>
          <p:cNvPr id="8" name="Subtitle 2">
            <a:extLst>
              <a:ext uri="{FF2B5EF4-FFF2-40B4-BE49-F238E27FC236}">
                <a16:creationId xmlns:a16="http://schemas.microsoft.com/office/drawing/2014/main" id="{D414551A-9D37-A2B4-5814-C4E5BE328B2D}"/>
              </a:ext>
            </a:extLst>
          </p:cNvPr>
          <p:cNvSpPr txBox="1">
            <a:spLocks/>
          </p:cNvSpPr>
          <p:nvPr/>
        </p:nvSpPr>
        <p:spPr>
          <a:xfrm>
            <a:off x="5448502" y="2553520"/>
            <a:ext cx="1294995" cy="460195"/>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4001" b="0" i="0" kern="1200">
                <a:solidFill>
                  <a:schemeClr val="tx1"/>
                </a:solidFill>
                <a:latin typeface="+mj-lt"/>
                <a:ea typeface="+mn-ea"/>
                <a:cs typeface="CiscoSansTT ExtraLight" panose="020B03030202010203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Font typeface="Arial" panose="020B0604020202020204" pitchFamily="34" charset="0"/>
              <a:buNone/>
            </a:pPr>
            <a:r>
              <a:rPr lang="en-US" sz="2100" b="1" dirty="0"/>
              <a:t>(SAF/CNS)</a:t>
            </a:r>
          </a:p>
        </p:txBody>
      </p:sp>
    </p:spTree>
    <p:extLst>
      <p:ext uri="{BB962C8B-B14F-4D97-AF65-F5344CB8AC3E}">
        <p14:creationId xmlns:p14="http://schemas.microsoft.com/office/powerpoint/2010/main" val="392774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60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CE5B-12C3-36C4-98B7-8F1B8B6F9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7F4B2-E02C-D755-B6D3-36309CEF7E35}"/>
              </a:ext>
            </a:extLst>
          </p:cNvPr>
          <p:cNvSpPr>
            <a:spLocks noGrp="1"/>
          </p:cNvSpPr>
          <p:nvPr>
            <p:ph type="title"/>
          </p:nvPr>
        </p:nvSpPr>
        <p:spPr>
          <a:xfrm>
            <a:off x="2643529" y="76964"/>
            <a:ext cx="7981836" cy="719088"/>
          </a:xfrm>
          <a:noFill/>
        </p:spPr>
        <p:txBody>
          <a:bodyPr wrap="square" lIns="91440" tIns="45720" rIns="91440" bIns="45720" rtlCol="0" anchor="t">
            <a:spAutoFit/>
          </a:bodyPr>
          <a:lstStyle/>
          <a:p>
            <a:r>
              <a:rPr lang="en-US" dirty="0">
                <a:solidFill>
                  <a:schemeClr val="bg1"/>
                </a:solidFill>
                <a:latin typeface="+mn-lt"/>
                <a:ea typeface="+mn-lt"/>
                <a:cs typeface="+mn-lt"/>
              </a:rPr>
              <a:t>History – JELA to GEMSS</a:t>
            </a:r>
          </a:p>
        </p:txBody>
      </p:sp>
      <p:sp>
        <p:nvSpPr>
          <p:cNvPr id="3" name="Content Placeholder 2">
            <a:extLst>
              <a:ext uri="{FF2B5EF4-FFF2-40B4-BE49-F238E27FC236}">
                <a16:creationId xmlns:a16="http://schemas.microsoft.com/office/drawing/2014/main" id="{29D57950-D456-71A7-4C33-773A861967C2}"/>
              </a:ext>
            </a:extLst>
          </p:cNvPr>
          <p:cNvSpPr>
            <a:spLocks noGrp="1"/>
          </p:cNvSpPr>
          <p:nvPr>
            <p:ph idx="1"/>
          </p:nvPr>
        </p:nvSpPr>
        <p:spPr>
          <a:xfrm>
            <a:off x="535577" y="1168400"/>
            <a:ext cx="11064239" cy="5206274"/>
          </a:xfrm>
        </p:spPr>
        <p:txBody>
          <a:bodyPr>
            <a:noAutofit/>
          </a:bodyPr>
          <a:lstStyle/>
          <a:p>
            <a:pPr>
              <a:lnSpc>
                <a:spcPct val="150000"/>
              </a:lnSpc>
            </a:pPr>
            <a:r>
              <a:rPr lang="en-US" sz="2100" b="1" dirty="0"/>
              <a:t>2008: </a:t>
            </a:r>
            <a:r>
              <a:rPr lang="en-US" sz="2100" dirty="0"/>
              <a:t>USAF Sustaining Air Force Enterprise (SAFE) contract</a:t>
            </a:r>
          </a:p>
          <a:p>
            <a:pPr>
              <a:lnSpc>
                <a:spcPct val="150000"/>
              </a:lnSpc>
            </a:pPr>
            <a:r>
              <a:rPr lang="en-US" sz="2100" b="1" dirty="0"/>
              <a:t>2012:</a:t>
            </a:r>
            <a:r>
              <a:rPr lang="en-US" sz="2100" dirty="0"/>
              <a:t> Army entered ESA w/Cisco to consolidate thousands of contracts/centralize Army support</a:t>
            </a:r>
          </a:p>
          <a:p>
            <a:pPr>
              <a:lnSpc>
                <a:spcPct val="150000"/>
              </a:lnSpc>
            </a:pPr>
            <a:r>
              <a:rPr lang="en-US" sz="2100" b="1" dirty="0"/>
              <a:t>2014 – 2021: </a:t>
            </a:r>
            <a:r>
              <a:rPr lang="en-US" sz="2100" dirty="0"/>
              <a:t>DITCO entered into a Joint Enterprise Level Agreement (JELA) for all MILDEPS</a:t>
            </a:r>
          </a:p>
          <a:p>
            <a:pPr>
              <a:lnSpc>
                <a:spcPct val="150000"/>
              </a:lnSpc>
            </a:pPr>
            <a:r>
              <a:rPr lang="en-US" sz="2100" b="1" dirty="0"/>
              <a:t>2021: </a:t>
            </a:r>
            <a:r>
              <a:rPr lang="en-US" sz="2100" dirty="0"/>
              <a:t>MILDEPS opted to enroll in the next gen Cisco Enterprise Agreement via GEMSS</a:t>
            </a:r>
          </a:p>
          <a:p>
            <a:pPr lvl="1">
              <a:lnSpc>
                <a:spcPct val="150000"/>
              </a:lnSpc>
            </a:pPr>
            <a:r>
              <a:rPr lang="en-US" sz="2100" dirty="0"/>
              <a:t>Each MILDEP controls own GEMSS EA program</a:t>
            </a:r>
          </a:p>
          <a:p>
            <a:pPr>
              <a:lnSpc>
                <a:spcPct val="150000"/>
              </a:lnSpc>
            </a:pPr>
            <a:r>
              <a:rPr lang="en-US" sz="2100" b="1" dirty="0"/>
              <a:t>2026:</a:t>
            </a:r>
            <a:r>
              <a:rPr lang="en-US" sz="2100" dirty="0"/>
              <a:t> GEMSS 1.5 – One Year Enterprise Agreement (24 April 206 – 23 April 2027)</a:t>
            </a:r>
          </a:p>
          <a:p>
            <a:pPr lvl="1">
              <a:lnSpc>
                <a:spcPct val="150000"/>
              </a:lnSpc>
            </a:pPr>
            <a:r>
              <a:rPr lang="en-US" sz="2100" dirty="0"/>
              <a:t>Added Cisco Learning Credits</a:t>
            </a:r>
          </a:p>
          <a:p>
            <a:pPr lvl="1">
              <a:lnSpc>
                <a:spcPct val="150000"/>
              </a:lnSpc>
            </a:pPr>
            <a:r>
              <a:rPr lang="en-US" sz="2100" dirty="0"/>
              <a:t>Added Cisco Modeling Labs</a:t>
            </a:r>
          </a:p>
          <a:p>
            <a:pPr>
              <a:lnSpc>
                <a:spcPct val="150000"/>
              </a:lnSpc>
            </a:pPr>
            <a:endParaRPr lang="en-US" sz="2100" dirty="0"/>
          </a:p>
          <a:p>
            <a:pPr>
              <a:lnSpc>
                <a:spcPct val="150000"/>
              </a:lnSpc>
            </a:pPr>
            <a:endParaRPr lang="en-US" sz="2100" dirty="0"/>
          </a:p>
        </p:txBody>
      </p:sp>
    </p:spTree>
    <p:extLst>
      <p:ext uri="{BB962C8B-B14F-4D97-AF65-F5344CB8AC3E}">
        <p14:creationId xmlns:p14="http://schemas.microsoft.com/office/powerpoint/2010/main" val="186993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AAED-7A4B-29D2-2FC3-D08F31A48E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30FE4-6ECB-92BB-DABB-683C074D9475}"/>
              </a:ext>
            </a:extLst>
          </p:cNvPr>
          <p:cNvSpPr>
            <a:spLocks noGrp="1"/>
          </p:cNvSpPr>
          <p:nvPr>
            <p:ph idx="1"/>
          </p:nvPr>
        </p:nvSpPr>
        <p:spPr>
          <a:xfrm>
            <a:off x="575872" y="1028436"/>
            <a:ext cx="10515600" cy="5128527"/>
          </a:xfrm>
        </p:spPr>
        <p:txBody>
          <a:bodyPr vert="horz" lIns="91440" tIns="45720" rIns="91440" bIns="45720" rtlCol="0" anchor="t">
            <a:normAutofit fontScale="92500" lnSpcReduction="10000"/>
          </a:bodyPr>
          <a:lstStyle/>
          <a:p>
            <a:pPr marL="233363"/>
            <a:r>
              <a:rPr lang="en-US" sz="1900" dirty="0">
                <a:cs typeface="Calibri" panose="020F0502020204030204"/>
              </a:rPr>
              <a:t>Unlimited 24x7 Technical Assistance </a:t>
            </a:r>
            <a:r>
              <a:rPr lang="en-US" sz="1900" dirty="0">
                <a:ea typeface="+mn-lt"/>
                <a:cs typeface="+mn-lt"/>
              </a:rPr>
              <a:t>Center (TAC) for All Cisco device</a:t>
            </a:r>
          </a:p>
          <a:p>
            <a:pPr marL="914400" lvl="1"/>
            <a:r>
              <a:rPr lang="en-US" sz="1500" dirty="0">
                <a:cs typeface="Calibri"/>
              </a:rPr>
              <a:t>Severity Code (S1-S4) assigned based on the severity of the outage</a:t>
            </a:r>
          </a:p>
          <a:p>
            <a:pPr marL="914400" lvl="1"/>
            <a:r>
              <a:rPr lang="en-US" sz="1500" dirty="0">
                <a:cs typeface="Calibri"/>
              </a:rPr>
              <a:t>Severity 1 TAC support 7 days a week; S2-S4 support is Mon-Fri 0800-2000 (EST) </a:t>
            </a:r>
          </a:p>
          <a:p>
            <a:pPr marL="233363"/>
            <a:r>
              <a:rPr lang="en-US" sz="1900" dirty="0">
                <a:ea typeface="+mn-lt"/>
                <a:cs typeface="+mn-lt"/>
              </a:rPr>
              <a:t>Unlimited replacement for All Cisco defective device failures (NLT next business day)</a:t>
            </a:r>
          </a:p>
          <a:p>
            <a:pPr marL="233363"/>
            <a:r>
              <a:rPr lang="en-US" sz="1900" dirty="0">
                <a:cs typeface="Calibri" panose="020F0502020204030204"/>
              </a:rPr>
              <a:t>Unlimited operating system, patch, &amp; bugfix software downloads for All Cisco devices</a:t>
            </a:r>
          </a:p>
          <a:p>
            <a:pPr marL="914400" lvl="1"/>
            <a:r>
              <a:rPr lang="en-US" sz="1500" dirty="0">
                <a:cs typeface="Calibri" panose="020F0502020204030204"/>
              </a:rPr>
              <a:t>Includes Catalyst Center software (centralized config &amp; inventory management, includes virtual option)</a:t>
            </a:r>
          </a:p>
          <a:p>
            <a:pPr marL="233363"/>
            <a:r>
              <a:rPr lang="en-US" sz="1900" dirty="0">
                <a:ea typeface="+mn-lt"/>
                <a:cs typeface="+mn-lt"/>
              </a:rPr>
              <a:t>Advantage tier licensing for routers, switches, wireless, SD-WAN, and IOT devices</a:t>
            </a:r>
          </a:p>
          <a:p>
            <a:pPr marL="233363"/>
            <a:r>
              <a:rPr lang="en-US" sz="1900" dirty="0">
                <a:cs typeface="Calibri" panose="020F0502020204030204"/>
              </a:rPr>
              <a:t>Cisco Learning Credits &amp; Cisco Modeling Labs</a:t>
            </a:r>
          </a:p>
          <a:p>
            <a:pPr marL="914400" lvl="1"/>
            <a:r>
              <a:rPr lang="en-US" sz="1500" dirty="0">
                <a:cs typeface="Calibri" panose="020F0502020204030204"/>
              </a:rPr>
              <a:t>Covers Cisco University, Cisco Instructor Led training, Cisco certifications (CCNA, CCST, CCIE), and attend Cisco Live</a:t>
            </a:r>
          </a:p>
          <a:p>
            <a:pPr marL="914400" lvl="1"/>
            <a:r>
              <a:rPr lang="en-US" sz="1500" dirty="0">
                <a:cs typeface="Calibri" panose="020F0502020204030204"/>
              </a:rPr>
              <a:t>Monthly Command and on-demand requirements submitted using Training Request form</a:t>
            </a:r>
            <a:endParaRPr lang="en-US" sz="1900" dirty="0">
              <a:cs typeface="Calibri" panose="020F0502020204030204"/>
            </a:endParaRPr>
          </a:p>
          <a:p>
            <a:pPr marL="914400" lvl="1"/>
            <a:r>
              <a:rPr lang="en-US" sz="1500" dirty="0">
                <a:cs typeface="Calibri" panose="020F0502020204030204"/>
              </a:rPr>
              <a:t>Both Educational &amp; Enterprise-level Modeling Labs</a:t>
            </a:r>
          </a:p>
          <a:p>
            <a:pPr marL="914400" lvl="1"/>
            <a:r>
              <a:rPr lang="en-US" sz="1500" dirty="0">
                <a:cs typeface="Calibri" panose="020F0502020204030204"/>
              </a:rPr>
              <a:t>Submit a Learning Request form to request access</a:t>
            </a:r>
            <a:endParaRPr lang="en-US" sz="1900" dirty="0">
              <a:cs typeface="Calibri"/>
            </a:endParaRPr>
          </a:p>
          <a:p>
            <a:r>
              <a:rPr lang="en-US" sz="1900" dirty="0">
                <a:ea typeface="+mn-lt"/>
                <a:cs typeface="+mn-lt"/>
              </a:rPr>
              <a:t>5 dedicated Architects/Engineers assigned at DAF level (SAF/CNS) for Enterprise-wide solutions</a:t>
            </a:r>
          </a:p>
          <a:p>
            <a:pPr marL="914400" lvl="1"/>
            <a:r>
              <a:rPr lang="en-US" sz="1500" dirty="0">
                <a:cs typeface="Calibri" panose="020F0502020204030204"/>
              </a:rPr>
              <a:t>Available to support (e.g., Catalyst Center deployment) </a:t>
            </a:r>
            <a:endParaRPr lang="en-US" sz="1500" b="1" i="1" dirty="0">
              <a:cs typeface="Calibri" panose="020F0502020204030204"/>
            </a:endParaRPr>
          </a:p>
          <a:p>
            <a:r>
              <a:rPr lang="en-US" sz="1900" dirty="0">
                <a:ea typeface="+mn-lt"/>
                <a:cs typeface="+mn-lt"/>
              </a:rPr>
              <a:t>GEMSS extended team</a:t>
            </a:r>
          </a:p>
          <a:p>
            <a:pPr marL="914400" lvl="1"/>
            <a:r>
              <a:rPr lang="en-US" sz="1500" dirty="0">
                <a:ea typeface="+mn-lt"/>
                <a:cs typeface="+mn-lt"/>
              </a:rPr>
              <a:t>Expert Care National – Incident Management (formerly HTOM)</a:t>
            </a:r>
            <a:endParaRPr lang="en-US" sz="1500" dirty="0">
              <a:solidFill>
                <a:schemeClr val="accent1"/>
              </a:solidFill>
              <a:ea typeface="+mn-lt"/>
              <a:cs typeface="+mn-lt"/>
            </a:endParaRPr>
          </a:p>
          <a:p>
            <a:pPr marL="914400" lvl="1"/>
            <a:r>
              <a:rPr lang="en-US" sz="1500" dirty="0">
                <a:ea typeface="+mn-lt"/>
                <a:cs typeface="+mn-lt"/>
              </a:rPr>
              <a:t>Expert Care National – Problem Resolution (formerly HTTS, but still “Classified Support”)</a:t>
            </a:r>
            <a:endParaRPr lang="en-US" sz="1500" dirty="0">
              <a:solidFill>
                <a:schemeClr val="accent1"/>
              </a:solidFill>
              <a:ea typeface="+mn-lt"/>
              <a:cs typeface="+mn-lt"/>
            </a:endParaRPr>
          </a:p>
          <a:p>
            <a:pPr marL="914400" lvl="1"/>
            <a:r>
              <a:rPr lang="en-US" sz="1500" dirty="0">
                <a:ea typeface="+mn-lt"/>
                <a:cs typeface="+mn-lt"/>
              </a:rPr>
              <a:t>Asset management – Team helps reconcile account inventories</a:t>
            </a:r>
            <a:endParaRPr lang="en-US" sz="1500" b="1" dirty="0">
              <a:ea typeface="+mn-lt"/>
              <a:cs typeface="+mn-lt"/>
            </a:endParaRPr>
          </a:p>
        </p:txBody>
      </p:sp>
      <p:sp>
        <p:nvSpPr>
          <p:cNvPr id="5" name="TextBox 4">
            <a:extLst>
              <a:ext uri="{FF2B5EF4-FFF2-40B4-BE49-F238E27FC236}">
                <a16:creationId xmlns:a16="http://schemas.microsoft.com/office/drawing/2014/main" id="{FAA86635-6485-F942-A218-F64E3C1EFAFF}"/>
              </a:ext>
            </a:extLst>
          </p:cNvPr>
          <p:cNvSpPr txBox="1"/>
          <p:nvPr/>
        </p:nvSpPr>
        <p:spPr>
          <a:xfrm>
            <a:off x="2745652" y="0"/>
            <a:ext cx="8238003" cy="769441"/>
          </a:xfrm>
          <a:prstGeom prst="rect">
            <a:avLst/>
          </a:prstGeom>
          <a:noFill/>
        </p:spPr>
        <p:txBody>
          <a:bodyPr wrap="square" lIns="91440" tIns="45720" rIns="91440" bIns="45720" rtlCol="0" anchor="t">
            <a:spAutoFit/>
          </a:bodyPr>
          <a:lstStyle>
            <a:defPPr>
              <a:defRPr lang="en-US"/>
            </a:defPPr>
            <a:lvl1pPr>
              <a:defRPr sz="4400">
                <a:solidFill>
                  <a:schemeClr val="bg1"/>
                </a:solidFill>
                <a:ea typeface="+mn-lt"/>
                <a:cs typeface="+mn-lt"/>
              </a:defRPr>
            </a:lvl1pPr>
          </a:lstStyle>
          <a:p>
            <a:r>
              <a:rPr lang="en-US" dirty="0"/>
              <a:t>Enterprise Agreement Entitlements</a:t>
            </a:r>
          </a:p>
        </p:txBody>
      </p:sp>
      <p:sp>
        <p:nvSpPr>
          <p:cNvPr id="4" name="Slide Number Placeholder 2">
            <a:extLst>
              <a:ext uri="{FF2B5EF4-FFF2-40B4-BE49-F238E27FC236}">
                <a16:creationId xmlns:a16="http://schemas.microsoft.com/office/drawing/2014/main" id="{6E4132F0-A416-651F-25D3-B48538735BB3}"/>
              </a:ext>
            </a:extLst>
          </p:cNvPr>
          <p:cNvSpPr txBox="1">
            <a:spLocks/>
          </p:cNvSpPr>
          <p:nvPr/>
        </p:nvSpPr>
        <p:spPr>
          <a:xfrm>
            <a:off x="11640319" y="6492875"/>
            <a:ext cx="4804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CDF8AF-9D06-49DC-9B2F-5B1E1CE28951}" type="slidenum">
              <a:rPr kumimoji="0" lang="en-US" sz="1400" b="0" i="0" u="none" strike="noStrike" kern="1200" cap="none" spc="0" normalizeH="0" baseline="0" noProof="0" smtClean="0">
                <a:ln>
                  <a:noFill/>
                </a:ln>
                <a:solidFill>
                  <a:srgbClr val="0D27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D274D"/>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636B27E2-DE5E-3FF1-7631-589933531F9D}"/>
              </a:ext>
            </a:extLst>
          </p:cNvPr>
          <p:cNvSpPr/>
          <p:nvPr/>
        </p:nvSpPr>
        <p:spPr>
          <a:xfrm>
            <a:off x="515939" y="6246389"/>
            <a:ext cx="11064447" cy="447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a typeface="+mn-lt"/>
                <a:cs typeface="+mn-lt"/>
              </a:rPr>
              <a:t>GEMSS </a:t>
            </a:r>
            <a:r>
              <a:rPr lang="en-US" b="1" dirty="0">
                <a:ea typeface="+mn-lt"/>
                <a:cs typeface="+mn-lt"/>
              </a:rPr>
              <a:t>Provides Cost Avoidance for Cisco Covered Device P</a:t>
            </a:r>
            <a:r>
              <a:rPr lang="en-US" sz="1800" b="1" dirty="0">
                <a:ea typeface="+mn-lt"/>
                <a:cs typeface="+mn-lt"/>
              </a:rPr>
              <a:t>urchases Regarding Software, License, and Support</a:t>
            </a:r>
            <a:endParaRPr lang="en-US" dirty="0"/>
          </a:p>
        </p:txBody>
      </p:sp>
    </p:spTree>
    <p:extLst>
      <p:ext uri="{BB962C8B-B14F-4D97-AF65-F5344CB8AC3E}">
        <p14:creationId xmlns:p14="http://schemas.microsoft.com/office/powerpoint/2010/main" val="44444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068DF6-F242-E335-6494-61DE4B7C8F51}"/>
              </a:ext>
            </a:extLst>
          </p:cNvPr>
          <p:cNvGraphicFramePr>
            <a:graphicFrameLocks noGrp="1"/>
          </p:cNvGraphicFramePr>
          <p:nvPr>
            <p:ph idx="1"/>
          </p:nvPr>
        </p:nvGraphicFramePr>
        <p:xfrm>
          <a:off x="285045" y="891822"/>
          <a:ext cx="11794066" cy="582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A9E71C1-678E-2D1F-238A-E656BC8A788F}"/>
              </a:ext>
            </a:extLst>
          </p:cNvPr>
          <p:cNvSpPr txBox="1"/>
          <p:nvPr/>
        </p:nvSpPr>
        <p:spPr>
          <a:xfrm>
            <a:off x="2745652" y="0"/>
            <a:ext cx="8238003" cy="769441"/>
          </a:xfrm>
          <a:prstGeom prst="rect">
            <a:avLst/>
          </a:prstGeom>
          <a:noFill/>
        </p:spPr>
        <p:txBody>
          <a:bodyPr wrap="square" lIns="91440" tIns="45720" rIns="91440" bIns="45720" rtlCol="0" anchor="t">
            <a:spAutoFit/>
          </a:bodyPr>
          <a:lstStyle>
            <a:defPPr>
              <a:defRPr lang="en-US"/>
            </a:defPPr>
            <a:lvl1pPr>
              <a:defRPr sz="4400">
                <a:solidFill>
                  <a:schemeClr val="bg1"/>
                </a:solidFill>
                <a:ea typeface="+mn-lt"/>
                <a:cs typeface="+mn-lt"/>
              </a:defRPr>
            </a:lvl1pPr>
          </a:lstStyle>
          <a:p>
            <a:r>
              <a:rPr lang="en-US" dirty="0"/>
              <a:t>Smart &amp; Virtual Account Layout</a:t>
            </a:r>
          </a:p>
        </p:txBody>
      </p:sp>
      <p:sp>
        <p:nvSpPr>
          <p:cNvPr id="6" name="TextBox 5">
            <a:extLst>
              <a:ext uri="{FF2B5EF4-FFF2-40B4-BE49-F238E27FC236}">
                <a16:creationId xmlns:a16="http://schemas.microsoft.com/office/drawing/2014/main" id="{2949DAE7-85DA-FC4E-1139-5FF47139BE42}"/>
              </a:ext>
            </a:extLst>
          </p:cNvPr>
          <p:cNvSpPr txBox="1"/>
          <p:nvPr/>
        </p:nvSpPr>
        <p:spPr>
          <a:xfrm>
            <a:off x="9604883" y="1062317"/>
            <a:ext cx="1845826" cy="369332"/>
          </a:xfrm>
          <a:prstGeom prst="rect">
            <a:avLst/>
          </a:prstGeom>
          <a:solidFill>
            <a:srgbClr val="CC99FF"/>
          </a:solidFill>
        </p:spPr>
        <p:txBody>
          <a:bodyPr wrap="none" rtlCol="0">
            <a:spAutoFit/>
          </a:bodyPr>
          <a:lstStyle/>
          <a:p>
            <a:r>
              <a:rPr lang="en-US" dirty="0"/>
              <a:t>SMART ACCOUNT</a:t>
            </a:r>
          </a:p>
        </p:txBody>
      </p:sp>
      <p:sp>
        <p:nvSpPr>
          <p:cNvPr id="7" name="TextBox 6">
            <a:extLst>
              <a:ext uri="{FF2B5EF4-FFF2-40B4-BE49-F238E27FC236}">
                <a16:creationId xmlns:a16="http://schemas.microsoft.com/office/drawing/2014/main" id="{3048BC8E-3B57-E4B2-C4F2-0D24961B7A14}"/>
              </a:ext>
            </a:extLst>
          </p:cNvPr>
          <p:cNvSpPr txBox="1"/>
          <p:nvPr/>
        </p:nvSpPr>
        <p:spPr>
          <a:xfrm rot="16200000">
            <a:off x="8415439" y="4235257"/>
            <a:ext cx="4224715" cy="369332"/>
          </a:xfrm>
          <a:prstGeom prst="rect">
            <a:avLst/>
          </a:prstGeom>
          <a:solidFill>
            <a:schemeClr val="accent5">
              <a:lumMod val="60000"/>
              <a:lumOff val="40000"/>
            </a:schemeClr>
          </a:solidFill>
        </p:spPr>
        <p:txBody>
          <a:bodyPr wrap="square" rtlCol="0">
            <a:spAutoFit/>
          </a:bodyPr>
          <a:lstStyle/>
          <a:p>
            <a:pPr algn="ctr"/>
            <a:r>
              <a:rPr lang="en-US" dirty="0"/>
              <a:t>VIRTUAL ACCOUNTS</a:t>
            </a:r>
          </a:p>
        </p:txBody>
      </p:sp>
      <p:sp>
        <p:nvSpPr>
          <p:cNvPr id="8" name="TextBox 7">
            <a:extLst>
              <a:ext uri="{FF2B5EF4-FFF2-40B4-BE49-F238E27FC236}">
                <a16:creationId xmlns:a16="http://schemas.microsoft.com/office/drawing/2014/main" id="{A49DB8C2-758A-3CF5-BD2A-09F38AF386B5}"/>
              </a:ext>
            </a:extLst>
          </p:cNvPr>
          <p:cNvSpPr txBox="1"/>
          <p:nvPr/>
        </p:nvSpPr>
        <p:spPr>
          <a:xfrm>
            <a:off x="9148637" y="1680708"/>
            <a:ext cx="2758319" cy="369332"/>
          </a:xfrm>
          <a:prstGeom prst="rect">
            <a:avLst/>
          </a:prstGeom>
          <a:solidFill>
            <a:schemeClr val="accent5">
              <a:lumMod val="60000"/>
              <a:lumOff val="40000"/>
            </a:schemeClr>
          </a:solidFill>
        </p:spPr>
        <p:txBody>
          <a:bodyPr wrap="none" rtlCol="0">
            <a:spAutoFit/>
          </a:bodyPr>
          <a:lstStyle/>
          <a:p>
            <a:r>
              <a:rPr lang="en-US" dirty="0"/>
              <a:t>PARENT VIRTUAL ACCOUNT</a:t>
            </a:r>
          </a:p>
        </p:txBody>
      </p:sp>
      <p:sp>
        <p:nvSpPr>
          <p:cNvPr id="9" name="TextBox 8">
            <a:extLst>
              <a:ext uri="{FF2B5EF4-FFF2-40B4-BE49-F238E27FC236}">
                <a16:creationId xmlns:a16="http://schemas.microsoft.com/office/drawing/2014/main" id="{BD212CB2-AA93-E5A9-6E57-21B1D94CE8CC}"/>
              </a:ext>
            </a:extLst>
          </p:cNvPr>
          <p:cNvSpPr txBox="1"/>
          <p:nvPr/>
        </p:nvSpPr>
        <p:spPr>
          <a:xfrm>
            <a:off x="227336" y="1431649"/>
            <a:ext cx="2739789" cy="2031325"/>
          </a:xfrm>
          <a:prstGeom prst="rect">
            <a:avLst/>
          </a:prstGeom>
          <a:noFill/>
        </p:spPr>
        <p:txBody>
          <a:bodyPr wrap="none" rtlCol="0">
            <a:spAutoFit/>
          </a:bodyPr>
          <a:lstStyle/>
          <a:p>
            <a:pPr algn="ctr"/>
            <a:r>
              <a:rPr lang="en-US" b="1" dirty="0"/>
              <a:t>DAF Cisco Ecosystem</a:t>
            </a:r>
          </a:p>
          <a:p>
            <a:pPr algn="ctr"/>
            <a:endParaRPr lang="en-US" b="1" dirty="0"/>
          </a:p>
          <a:p>
            <a:pPr marL="285750" indent="-285750">
              <a:buFont typeface="Arial" panose="020B0604020202020204" pitchFamily="34" charset="0"/>
              <a:buChar char="•"/>
            </a:pPr>
            <a:r>
              <a:rPr lang="en-US" b="1" dirty="0"/>
              <a:t>~950,000 Devices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~1,300 Virtual Accounts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~2,700 Users</a:t>
            </a:r>
          </a:p>
        </p:txBody>
      </p:sp>
    </p:spTree>
    <p:extLst>
      <p:ext uri="{BB962C8B-B14F-4D97-AF65-F5344CB8AC3E}">
        <p14:creationId xmlns:p14="http://schemas.microsoft.com/office/powerpoint/2010/main" val="114107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6C113C-FF9D-60EE-59E2-B3AFEB6C1CDE}"/>
              </a:ext>
            </a:extLst>
          </p:cNvPr>
          <p:cNvSpPr txBox="1"/>
          <p:nvPr/>
        </p:nvSpPr>
        <p:spPr>
          <a:xfrm>
            <a:off x="2745652" y="0"/>
            <a:ext cx="8238003" cy="769441"/>
          </a:xfrm>
          <a:prstGeom prst="rect">
            <a:avLst/>
          </a:prstGeom>
          <a:noFill/>
        </p:spPr>
        <p:txBody>
          <a:bodyPr wrap="square" lIns="91440" tIns="45720" rIns="91440" bIns="45720" rtlCol="0" anchor="t">
            <a:spAutoFit/>
          </a:bodyPr>
          <a:lstStyle>
            <a:defPPr>
              <a:defRPr lang="en-US"/>
            </a:defPPr>
            <a:lvl1pPr>
              <a:defRPr sz="4400">
                <a:solidFill>
                  <a:schemeClr val="bg1"/>
                </a:solidFill>
                <a:ea typeface="+mn-lt"/>
                <a:cs typeface="+mn-lt"/>
              </a:defRPr>
            </a:lvl1pPr>
          </a:lstStyle>
          <a:p>
            <a:r>
              <a:rPr lang="en-US" dirty="0"/>
              <a:t>Cisco Software Central</a:t>
            </a:r>
          </a:p>
        </p:txBody>
      </p:sp>
      <p:pic>
        <p:nvPicPr>
          <p:cNvPr id="6" name="Picture 5">
            <a:extLst>
              <a:ext uri="{FF2B5EF4-FFF2-40B4-BE49-F238E27FC236}">
                <a16:creationId xmlns:a16="http://schemas.microsoft.com/office/drawing/2014/main" id="{E5304265-6217-80C9-3F5B-8890005E7DE4}"/>
              </a:ext>
            </a:extLst>
          </p:cNvPr>
          <p:cNvPicPr>
            <a:picLocks noChangeAspect="1"/>
          </p:cNvPicPr>
          <p:nvPr/>
        </p:nvPicPr>
        <p:blipFill>
          <a:blip r:embed="rId3"/>
          <a:stretch>
            <a:fillRect/>
          </a:stretch>
        </p:blipFill>
        <p:spPr>
          <a:xfrm>
            <a:off x="4809592" y="2392639"/>
            <a:ext cx="6987961" cy="4157673"/>
          </a:xfrm>
          <a:prstGeom prst="rect">
            <a:avLst/>
          </a:prstGeom>
        </p:spPr>
      </p:pic>
      <p:sp>
        <p:nvSpPr>
          <p:cNvPr id="7" name="Oval 6">
            <a:extLst>
              <a:ext uri="{FF2B5EF4-FFF2-40B4-BE49-F238E27FC236}">
                <a16:creationId xmlns:a16="http://schemas.microsoft.com/office/drawing/2014/main" id="{45B6B1BC-4694-51E8-1DC8-DC819737F58F}"/>
              </a:ext>
            </a:extLst>
          </p:cNvPr>
          <p:cNvSpPr/>
          <p:nvPr/>
        </p:nvSpPr>
        <p:spPr>
          <a:xfrm>
            <a:off x="5154709" y="4536141"/>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D1C22C57-8A00-19B8-1F20-F6BC20EE3E44}"/>
              </a:ext>
            </a:extLst>
          </p:cNvPr>
          <p:cNvSpPr/>
          <p:nvPr/>
        </p:nvSpPr>
        <p:spPr>
          <a:xfrm>
            <a:off x="6822143" y="4536141"/>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23443D50-93D9-485F-6031-52D328082848}"/>
              </a:ext>
            </a:extLst>
          </p:cNvPr>
          <p:cNvSpPr/>
          <p:nvPr/>
        </p:nvSpPr>
        <p:spPr>
          <a:xfrm>
            <a:off x="8489577" y="4536141"/>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ADEA0679-B756-E935-1760-9FC9C3B326A7}"/>
              </a:ext>
            </a:extLst>
          </p:cNvPr>
          <p:cNvSpPr/>
          <p:nvPr/>
        </p:nvSpPr>
        <p:spPr>
          <a:xfrm>
            <a:off x="5154709" y="5629834"/>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AE23234F-C9A6-B72F-8F22-529A0DDDC8A8}"/>
              </a:ext>
            </a:extLst>
          </p:cNvPr>
          <p:cNvSpPr/>
          <p:nvPr/>
        </p:nvSpPr>
        <p:spPr>
          <a:xfrm>
            <a:off x="6822142" y="5629834"/>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Oval 11">
            <a:extLst>
              <a:ext uri="{FF2B5EF4-FFF2-40B4-BE49-F238E27FC236}">
                <a16:creationId xmlns:a16="http://schemas.microsoft.com/office/drawing/2014/main" id="{0AE2C9B8-0915-8773-94F6-55FE1F5640B0}"/>
              </a:ext>
            </a:extLst>
          </p:cNvPr>
          <p:cNvSpPr/>
          <p:nvPr/>
        </p:nvSpPr>
        <p:spPr>
          <a:xfrm>
            <a:off x="8489575" y="5629834"/>
            <a:ext cx="295835"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TextBox 12">
            <a:extLst>
              <a:ext uri="{FF2B5EF4-FFF2-40B4-BE49-F238E27FC236}">
                <a16:creationId xmlns:a16="http://schemas.microsoft.com/office/drawing/2014/main" id="{2DC456C8-3A47-87B2-3FD3-5BB1D1868FD6}"/>
              </a:ext>
            </a:extLst>
          </p:cNvPr>
          <p:cNvSpPr txBox="1"/>
          <p:nvPr/>
        </p:nvSpPr>
        <p:spPr>
          <a:xfrm>
            <a:off x="564779" y="1810872"/>
            <a:ext cx="4177553" cy="3693319"/>
          </a:xfrm>
          <a:prstGeom prst="rect">
            <a:avLst/>
          </a:prstGeom>
          <a:noFill/>
        </p:spPr>
        <p:txBody>
          <a:bodyPr wrap="square" rtlCol="0">
            <a:spAutoFit/>
          </a:bodyPr>
          <a:lstStyle/>
          <a:p>
            <a:pPr marL="342900" indent="-342900">
              <a:buAutoNum type="arabicPeriod"/>
            </a:pPr>
            <a:r>
              <a:rPr lang="en-US" dirty="0"/>
              <a:t>Access device and licenses in Virtual Account using the Cisco License Central (CLC) tool </a:t>
            </a:r>
          </a:p>
          <a:p>
            <a:pPr marL="342900" indent="-342900">
              <a:buAutoNum type="arabicPeriod"/>
            </a:pPr>
            <a:r>
              <a:rPr lang="en-US" dirty="0"/>
              <a:t>Access licenses</a:t>
            </a:r>
          </a:p>
          <a:p>
            <a:pPr marL="342900" indent="-342900">
              <a:buAutoNum type="arabicPeriod"/>
            </a:pPr>
            <a:r>
              <a:rPr lang="en-US" dirty="0"/>
              <a:t>Download software (IOS, updates)</a:t>
            </a:r>
          </a:p>
          <a:p>
            <a:pPr marL="342900" indent="-342900">
              <a:buAutoNum type="arabicPeriod"/>
            </a:pPr>
            <a:r>
              <a:rPr lang="en-US" dirty="0"/>
              <a:t>Access Permanent Licenses (PAK)</a:t>
            </a:r>
          </a:p>
          <a:p>
            <a:pPr marL="342900" indent="-342900">
              <a:buAutoNum type="arabicPeriod"/>
            </a:pPr>
            <a:r>
              <a:rPr lang="en-US" dirty="0"/>
              <a:t>Access Virtual Account properties</a:t>
            </a:r>
          </a:p>
          <a:p>
            <a:pPr marL="342900" indent="-342900">
              <a:buAutoNum type="arabicPeriod"/>
            </a:pPr>
            <a:r>
              <a:rPr lang="en-US" dirty="0"/>
              <a:t>No User access to this tool</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algn="ctr"/>
            <a:r>
              <a:rPr lang="en-US" dirty="0"/>
              <a:t>Main tools Units will use</a:t>
            </a:r>
          </a:p>
        </p:txBody>
      </p:sp>
      <p:sp>
        <p:nvSpPr>
          <p:cNvPr id="14" name="Arrow: Right 13">
            <a:extLst>
              <a:ext uri="{FF2B5EF4-FFF2-40B4-BE49-F238E27FC236}">
                <a16:creationId xmlns:a16="http://schemas.microsoft.com/office/drawing/2014/main" id="{B23D13FE-3AAA-7819-3A5E-1A4072D01E69}"/>
              </a:ext>
            </a:extLst>
          </p:cNvPr>
          <p:cNvSpPr/>
          <p:nvPr/>
        </p:nvSpPr>
        <p:spPr>
          <a:xfrm>
            <a:off x="3908613" y="5054151"/>
            <a:ext cx="1461274" cy="5070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3A8AA5-EEE4-7E78-5C84-E4D3D5421787}"/>
              </a:ext>
            </a:extLst>
          </p:cNvPr>
          <p:cNvSpPr txBox="1"/>
          <p:nvPr/>
        </p:nvSpPr>
        <p:spPr>
          <a:xfrm>
            <a:off x="4809592" y="2012495"/>
            <a:ext cx="4258235" cy="369332"/>
          </a:xfrm>
          <a:prstGeom prst="rect">
            <a:avLst/>
          </a:prstGeom>
          <a:noFill/>
        </p:spPr>
        <p:txBody>
          <a:bodyPr wrap="square" rtlCol="0">
            <a:spAutoFit/>
          </a:bodyPr>
          <a:lstStyle/>
          <a:p>
            <a:r>
              <a:rPr lang="en-US" dirty="0">
                <a:hlinkClick r:id="rId4"/>
              </a:rPr>
              <a:t>https://software.cisco.com</a:t>
            </a:r>
            <a:r>
              <a:rPr lang="en-US" dirty="0"/>
              <a:t> </a:t>
            </a:r>
          </a:p>
        </p:txBody>
      </p:sp>
    </p:spTree>
    <p:extLst>
      <p:ext uri="{BB962C8B-B14F-4D97-AF65-F5344CB8AC3E}">
        <p14:creationId xmlns:p14="http://schemas.microsoft.com/office/powerpoint/2010/main" val="336202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12FC1C-26B6-2B20-428A-8B58DF98C7EE}"/>
              </a:ext>
            </a:extLst>
          </p:cNvPr>
          <p:cNvSpPr txBox="1"/>
          <p:nvPr/>
        </p:nvSpPr>
        <p:spPr>
          <a:xfrm>
            <a:off x="2745652" y="0"/>
            <a:ext cx="8238003" cy="769441"/>
          </a:xfrm>
          <a:prstGeom prst="rect">
            <a:avLst/>
          </a:prstGeom>
          <a:noFill/>
        </p:spPr>
        <p:txBody>
          <a:bodyPr wrap="square" lIns="91440" tIns="45720" rIns="91440" bIns="45720" rtlCol="0" anchor="t">
            <a:spAutoFit/>
          </a:bodyPr>
          <a:lstStyle>
            <a:defPPr>
              <a:defRPr lang="en-US"/>
            </a:defPPr>
            <a:lvl1pPr>
              <a:defRPr sz="4400">
                <a:solidFill>
                  <a:schemeClr val="bg1"/>
                </a:solidFill>
                <a:ea typeface="+mn-lt"/>
                <a:cs typeface="+mn-lt"/>
              </a:defRPr>
            </a:lvl1pPr>
          </a:lstStyle>
          <a:p>
            <a:r>
              <a:rPr lang="en-US" dirty="0"/>
              <a:t>Cisco License Central (CLC)</a:t>
            </a:r>
          </a:p>
        </p:txBody>
      </p:sp>
      <p:sp>
        <p:nvSpPr>
          <p:cNvPr id="7" name="TextBox 6">
            <a:extLst>
              <a:ext uri="{FF2B5EF4-FFF2-40B4-BE49-F238E27FC236}">
                <a16:creationId xmlns:a16="http://schemas.microsoft.com/office/drawing/2014/main" id="{7CF6819D-43C2-3F4E-85EF-B4BBD289313F}"/>
              </a:ext>
            </a:extLst>
          </p:cNvPr>
          <p:cNvSpPr txBox="1"/>
          <p:nvPr/>
        </p:nvSpPr>
        <p:spPr>
          <a:xfrm>
            <a:off x="1475359" y="951432"/>
            <a:ext cx="8744405" cy="1200329"/>
          </a:xfrm>
          <a:prstGeom prst="rect">
            <a:avLst/>
          </a:prstGeom>
          <a:noFill/>
        </p:spPr>
        <p:txBody>
          <a:bodyPr wrap="square" rtlCol="0">
            <a:spAutoFit/>
          </a:bodyPr>
          <a:lstStyle/>
          <a:p>
            <a:pPr marL="342900" indent="-342900">
              <a:buAutoNum type="arabicPeriod"/>
            </a:pPr>
            <a:r>
              <a:rPr lang="en-US" dirty="0"/>
              <a:t>Only Smart Account name for DAF GEMSS program is NEXTGEN USAF</a:t>
            </a:r>
          </a:p>
          <a:p>
            <a:pPr marL="342900" indent="-342900">
              <a:buAutoNum type="arabicPeriod"/>
            </a:pPr>
            <a:r>
              <a:rPr lang="en-US" dirty="0"/>
              <a:t>Virtual Account list (e.g. AMC-375th CS-N)</a:t>
            </a:r>
          </a:p>
          <a:p>
            <a:pPr marL="342900" indent="-342900">
              <a:buAutoNum type="arabicPeriod"/>
            </a:pPr>
            <a:r>
              <a:rPr lang="en-US" dirty="0"/>
              <a:t>Access device licensing</a:t>
            </a:r>
          </a:p>
          <a:p>
            <a:pPr marL="342900" indent="-342900">
              <a:buAutoNum type="arabicPeriod"/>
            </a:pPr>
            <a:r>
              <a:rPr lang="en-US" dirty="0"/>
              <a:t>Access device records</a:t>
            </a:r>
          </a:p>
        </p:txBody>
      </p:sp>
      <p:grpSp>
        <p:nvGrpSpPr>
          <p:cNvPr id="13" name="Group 12">
            <a:extLst>
              <a:ext uri="{FF2B5EF4-FFF2-40B4-BE49-F238E27FC236}">
                <a16:creationId xmlns:a16="http://schemas.microsoft.com/office/drawing/2014/main" id="{4E01ED92-D3C0-22CD-4A1A-1376535CBD6E}"/>
              </a:ext>
            </a:extLst>
          </p:cNvPr>
          <p:cNvGrpSpPr/>
          <p:nvPr/>
        </p:nvGrpSpPr>
        <p:grpSpPr>
          <a:xfrm>
            <a:off x="1286435" y="2196352"/>
            <a:ext cx="9619129" cy="4422070"/>
            <a:chOff x="2294965" y="2196352"/>
            <a:chExt cx="9619129" cy="4422070"/>
          </a:xfrm>
        </p:grpSpPr>
        <p:pic>
          <p:nvPicPr>
            <p:cNvPr id="5" name="Picture 4">
              <a:extLst>
                <a:ext uri="{FF2B5EF4-FFF2-40B4-BE49-F238E27FC236}">
                  <a16:creationId xmlns:a16="http://schemas.microsoft.com/office/drawing/2014/main" id="{4C2B6C5B-9914-81F1-2FB3-78C9D9E1900E}"/>
                </a:ext>
              </a:extLst>
            </p:cNvPr>
            <p:cNvPicPr>
              <a:picLocks noChangeAspect="1"/>
            </p:cNvPicPr>
            <p:nvPr/>
          </p:nvPicPr>
          <p:blipFill>
            <a:blip r:embed="rId2"/>
            <a:stretch>
              <a:fillRect/>
            </a:stretch>
          </p:blipFill>
          <p:spPr>
            <a:xfrm>
              <a:off x="2569054" y="2196352"/>
              <a:ext cx="9345040" cy="4422070"/>
            </a:xfrm>
            <a:prstGeom prst="rect">
              <a:avLst/>
            </a:prstGeom>
          </p:spPr>
        </p:pic>
        <p:sp>
          <p:nvSpPr>
            <p:cNvPr id="8" name="Rectangle: Rounded Corners 7">
              <a:extLst>
                <a:ext uri="{FF2B5EF4-FFF2-40B4-BE49-F238E27FC236}">
                  <a16:creationId xmlns:a16="http://schemas.microsoft.com/office/drawing/2014/main" id="{6E12F2BA-CA2D-CBE9-7C58-174CC61AC408}"/>
                </a:ext>
              </a:extLst>
            </p:cNvPr>
            <p:cNvSpPr/>
            <p:nvPr/>
          </p:nvSpPr>
          <p:spPr>
            <a:xfrm>
              <a:off x="2662517" y="2895600"/>
              <a:ext cx="1470212" cy="34066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5200FD7-D9CB-92D9-8337-154E913CD56E}"/>
                </a:ext>
              </a:extLst>
            </p:cNvPr>
            <p:cNvSpPr/>
            <p:nvPr/>
          </p:nvSpPr>
          <p:spPr>
            <a:xfrm>
              <a:off x="2662517" y="3285566"/>
              <a:ext cx="1470212" cy="34066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15430C-78BA-07F7-31C8-BF5BCD37EE93}"/>
                </a:ext>
              </a:extLst>
            </p:cNvPr>
            <p:cNvSpPr/>
            <p:nvPr/>
          </p:nvSpPr>
          <p:spPr>
            <a:xfrm>
              <a:off x="2662517" y="4492841"/>
              <a:ext cx="1470212" cy="34066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FBA7FB8-9561-53CE-BBD9-EBAD9009B7B7}"/>
                </a:ext>
              </a:extLst>
            </p:cNvPr>
            <p:cNvSpPr/>
            <p:nvPr/>
          </p:nvSpPr>
          <p:spPr>
            <a:xfrm>
              <a:off x="2662517" y="3870972"/>
              <a:ext cx="1470212" cy="34066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2E8C04-6409-FAA2-D750-ED291F09AB4D}"/>
                </a:ext>
              </a:extLst>
            </p:cNvPr>
            <p:cNvSpPr txBox="1"/>
            <p:nvPr/>
          </p:nvSpPr>
          <p:spPr>
            <a:xfrm>
              <a:off x="2294965" y="2781475"/>
              <a:ext cx="573741" cy="2173031"/>
            </a:xfrm>
            <a:prstGeom prst="rect">
              <a:avLst/>
            </a:prstGeom>
            <a:noFill/>
          </p:spPr>
          <p:txBody>
            <a:bodyPr wrap="square" rtlCol="0">
              <a:spAutoFit/>
            </a:bodyPr>
            <a:lstStyle/>
            <a:p>
              <a:pPr>
                <a:lnSpc>
                  <a:spcPct val="150000"/>
                </a:lnSpc>
              </a:pPr>
              <a:r>
                <a:rPr lang="en-US" dirty="0">
                  <a:solidFill>
                    <a:srgbClr val="0000FF"/>
                  </a:solidFill>
                </a:rPr>
                <a:t>1.</a:t>
              </a:r>
            </a:p>
            <a:p>
              <a:pPr>
                <a:lnSpc>
                  <a:spcPct val="150000"/>
                </a:lnSpc>
              </a:pPr>
              <a:r>
                <a:rPr lang="en-US" dirty="0">
                  <a:solidFill>
                    <a:srgbClr val="0000FF"/>
                  </a:solidFill>
                </a:rPr>
                <a:t>2.</a:t>
              </a:r>
            </a:p>
            <a:p>
              <a:pPr>
                <a:lnSpc>
                  <a:spcPct val="150000"/>
                </a:lnSpc>
              </a:pPr>
              <a:endParaRPr lang="en-US" sz="600" dirty="0">
                <a:solidFill>
                  <a:srgbClr val="0000FF"/>
                </a:solidFill>
              </a:endParaRPr>
            </a:p>
            <a:p>
              <a:pPr>
                <a:lnSpc>
                  <a:spcPct val="150000"/>
                </a:lnSpc>
              </a:pPr>
              <a:r>
                <a:rPr lang="en-US" dirty="0">
                  <a:solidFill>
                    <a:srgbClr val="0000FF"/>
                  </a:solidFill>
                </a:rPr>
                <a:t>3.</a:t>
              </a:r>
            </a:p>
            <a:p>
              <a:pPr>
                <a:lnSpc>
                  <a:spcPct val="150000"/>
                </a:lnSpc>
              </a:pPr>
              <a:endParaRPr lang="en-US" sz="1050" dirty="0">
                <a:solidFill>
                  <a:srgbClr val="0000FF"/>
                </a:solidFill>
              </a:endParaRPr>
            </a:p>
            <a:p>
              <a:pPr>
                <a:lnSpc>
                  <a:spcPct val="150000"/>
                </a:lnSpc>
              </a:pPr>
              <a:r>
                <a:rPr lang="en-US" dirty="0">
                  <a:solidFill>
                    <a:srgbClr val="0000FF"/>
                  </a:solidFill>
                </a:rPr>
                <a:t>4.</a:t>
              </a:r>
            </a:p>
          </p:txBody>
        </p:sp>
      </p:grpSp>
    </p:spTree>
    <p:extLst>
      <p:ext uri="{BB962C8B-B14F-4D97-AF65-F5344CB8AC3E}">
        <p14:creationId xmlns:p14="http://schemas.microsoft.com/office/powerpoint/2010/main" val="314875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CD6C52F-23AD-2E42-96F1-208CF5058648}"/>
              </a:ext>
            </a:extLst>
          </p:cNvPr>
          <p:cNvSpPr txBox="1"/>
          <p:nvPr/>
        </p:nvSpPr>
        <p:spPr>
          <a:xfrm>
            <a:off x="342902" y="896442"/>
            <a:ext cx="4203440"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Iron Bow GEMSS Website</a:t>
            </a:r>
          </a:p>
        </p:txBody>
      </p:sp>
      <p:sp>
        <p:nvSpPr>
          <p:cNvPr id="31" name="Text Placeholder 1">
            <a:extLst>
              <a:ext uri="{FF2B5EF4-FFF2-40B4-BE49-F238E27FC236}">
                <a16:creationId xmlns:a16="http://schemas.microsoft.com/office/drawing/2014/main" id="{6300CA6D-2614-B641-A6D8-C29F49ADE917}"/>
              </a:ext>
            </a:extLst>
          </p:cNvPr>
          <p:cNvSpPr txBox="1">
            <a:spLocks/>
          </p:cNvSpPr>
          <p:nvPr/>
        </p:nvSpPr>
        <p:spPr>
          <a:xfrm>
            <a:off x="432452" y="1358107"/>
            <a:ext cx="4203440" cy="412027"/>
          </a:xfrm>
          <a:prstGeom prst="rect">
            <a:avLst/>
          </a:prstGeom>
        </p:spPr>
        <p:txBody>
          <a:bodyPr lIns="0" tIns="0" rIns="0" bIns="0"/>
          <a:lstStyle/>
          <a:p>
            <a:pPr defTabSz="912239" fontAlgn="base">
              <a:lnSpc>
                <a:spcPct val="110000"/>
              </a:lnSpc>
              <a:spcBef>
                <a:spcPts val="667"/>
              </a:spcBef>
              <a:spcAft>
                <a:spcPct val="0"/>
              </a:spcAft>
              <a:buClr>
                <a:srgbClr val="1E4471"/>
              </a:buClr>
              <a:buSzPct val="90000"/>
              <a:defRPr/>
            </a:pPr>
            <a:r>
              <a:rPr lang="en-US" sz="1600" dirty="0">
                <a:solidFill>
                  <a:srgbClr val="0D274D"/>
                </a:solidFill>
                <a:ea typeface="ＭＳ Ｐゴシック" charset="0"/>
                <a:cs typeface="CiscoSans"/>
                <a:hlinkClick r:id="rId3"/>
              </a:rPr>
              <a:t>https://ironbow.com/gemss-air-force-space-force/</a:t>
            </a:r>
            <a:endParaRPr lang="en-US" sz="1600" dirty="0">
              <a:solidFill>
                <a:srgbClr val="0D274D"/>
              </a:solidFill>
              <a:ea typeface="ＭＳ Ｐゴシック" charset="0"/>
              <a:cs typeface="CiscoSans"/>
            </a:endParaRPr>
          </a:p>
          <a:p>
            <a:pPr defTabSz="912239" fontAlgn="base">
              <a:lnSpc>
                <a:spcPct val="110000"/>
              </a:lnSpc>
              <a:spcBef>
                <a:spcPts val="667"/>
              </a:spcBef>
              <a:spcAft>
                <a:spcPct val="0"/>
              </a:spcAft>
              <a:buClr>
                <a:srgbClr val="1E4471"/>
              </a:buClr>
              <a:buSzPct val="90000"/>
              <a:defRPr/>
            </a:pPr>
            <a:endParaRPr lang="en-US" sz="1400" dirty="0">
              <a:solidFill>
                <a:srgbClr val="0D274D"/>
              </a:solidFill>
              <a:ea typeface="ＭＳ Ｐゴシック" charset="0"/>
              <a:cs typeface="CiscoSans"/>
            </a:endParaRPr>
          </a:p>
          <a:p>
            <a:pPr defTabSz="912239" fontAlgn="base">
              <a:lnSpc>
                <a:spcPct val="110000"/>
              </a:lnSpc>
              <a:spcBef>
                <a:spcPts val="667"/>
              </a:spcBef>
              <a:spcAft>
                <a:spcPct val="0"/>
              </a:spcAft>
              <a:buClr>
                <a:srgbClr val="1E4471"/>
              </a:buClr>
              <a:buSzPct val="90000"/>
              <a:defRPr/>
            </a:pPr>
            <a:endParaRPr lang="en-US" sz="1600" dirty="0">
              <a:solidFill>
                <a:srgbClr val="0D274D"/>
              </a:solidFill>
              <a:ea typeface="ＭＳ Ｐゴシック" charset="0"/>
              <a:cs typeface="CiscoSans"/>
            </a:endParaRPr>
          </a:p>
        </p:txBody>
      </p:sp>
      <p:sp>
        <p:nvSpPr>
          <p:cNvPr id="2" name="Rectangle 1">
            <a:extLst>
              <a:ext uri="{FF2B5EF4-FFF2-40B4-BE49-F238E27FC236}">
                <a16:creationId xmlns:a16="http://schemas.microsoft.com/office/drawing/2014/main" id="{61433C41-6F4B-4FDE-A23E-3BB5A09AE295}"/>
              </a:ext>
            </a:extLst>
          </p:cNvPr>
          <p:cNvSpPr/>
          <p:nvPr/>
        </p:nvSpPr>
        <p:spPr>
          <a:xfrm>
            <a:off x="342902" y="5057507"/>
            <a:ext cx="4549940" cy="1323439"/>
          </a:xfrm>
          <a:prstGeom prst="rect">
            <a:avLst/>
          </a:prstGeom>
        </p:spPr>
        <p:txBody>
          <a:bodyPr wrap="square">
            <a:spAutoFit/>
          </a:bodyPr>
          <a:lstStyle/>
          <a:p>
            <a:r>
              <a:rPr lang="en-US" sz="1600" u="sng" dirty="0">
                <a:solidFill>
                  <a:srgbClr val="0563C1"/>
                </a:solidFill>
                <a:latin typeface="Calibri" panose="020F0502020204030204" pitchFamily="34" charset="0"/>
                <a:ea typeface="Calibri" panose="020F0502020204030204" pitchFamily="34" charset="0"/>
                <a:hlinkClick r:id="rId4"/>
              </a:rPr>
              <a:t>https://www.cisco.com/site/us/en/products/networking/catalyst-center/demos.html</a:t>
            </a:r>
            <a:endParaRPr lang="en-US" sz="1600" u="sng" dirty="0">
              <a:solidFill>
                <a:srgbClr val="0563C1"/>
              </a:solidFill>
              <a:latin typeface="Calibri" panose="020F0502020204030204" pitchFamily="34" charset="0"/>
              <a:ea typeface="Calibri" panose="020F0502020204030204" pitchFamily="34" charset="0"/>
            </a:endParaRPr>
          </a:p>
          <a:p>
            <a:endParaRPr lang="en-US" sz="1600" u="sng" dirty="0">
              <a:solidFill>
                <a:srgbClr val="0563C1"/>
              </a:solidFill>
              <a:latin typeface="Calibri" panose="020F0502020204030204" pitchFamily="34" charset="0"/>
            </a:endParaRPr>
          </a:p>
          <a:p>
            <a:r>
              <a:rPr lang="en-US" sz="1600" dirty="0">
                <a:solidFill>
                  <a:srgbClr val="0D274D"/>
                </a:solidFill>
                <a:latin typeface="CiscoSansTT ExtraLight"/>
                <a:ea typeface="ＭＳ Ｐゴシック" charset="0"/>
              </a:rPr>
              <a:t>Cisco training videos on using the Cisco’s centralized manage tool, Catalyst Center (formerly DNA-Center).</a:t>
            </a:r>
            <a:endParaRPr lang="en-US" sz="1600" dirty="0">
              <a:solidFill>
                <a:srgbClr val="0563C1"/>
              </a:solidFill>
              <a:latin typeface="Calibri" panose="020F0502020204030204" pitchFamily="34" charset="0"/>
            </a:endParaRPr>
          </a:p>
        </p:txBody>
      </p:sp>
      <p:sp>
        <p:nvSpPr>
          <p:cNvPr id="3" name="Rectangle 2">
            <a:extLst>
              <a:ext uri="{FF2B5EF4-FFF2-40B4-BE49-F238E27FC236}">
                <a16:creationId xmlns:a16="http://schemas.microsoft.com/office/drawing/2014/main" id="{0DF107C4-A023-4C17-B5CE-6E41A26F78FD}"/>
              </a:ext>
            </a:extLst>
          </p:cNvPr>
          <p:cNvSpPr/>
          <p:nvPr/>
        </p:nvSpPr>
        <p:spPr>
          <a:xfrm>
            <a:off x="931201" y="4531674"/>
            <a:ext cx="3205942" cy="461665"/>
          </a:xfrm>
          <a:prstGeom prst="rect">
            <a:avLst/>
          </a:prstGeom>
        </p:spPr>
        <p:txBody>
          <a:bodyPr wrap="none">
            <a:spAutoFit/>
          </a:bodyPr>
          <a:lstStyle/>
          <a:p>
            <a:r>
              <a:rPr lang="en-US" sz="2400" b="1" dirty="0">
                <a:solidFill>
                  <a:srgbClr val="0D274D"/>
                </a:solidFill>
                <a:latin typeface="CiscoSansTT Heavy" panose="020B0503020201020303" pitchFamily="34" charset="0"/>
                <a:ea typeface="ＭＳ Ｐゴシック" charset="0"/>
              </a:rPr>
              <a:t>Catalyst Center Training</a:t>
            </a:r>
          </a:p>
        </p:txBody>
      </p:sp>
      <p:sp>
        <p:nvSpPr>
          <p:cNvPr id="14" name="Title 1">
            <a:extLst>
              <a:ext uri="{FF2B5EF4-FFF2-40B4-BE49-F238E27FC236}">
                <a16:creationId xmlns:a16="http://schemas.microsoft.com/office/drawing/2014/main" id="{1AA215DF-CA07-32E1-5060-C5893B063C3A}"/>
              </a:ext>
            </a:extLst>
          </p:cNvPr>
          <p:cNvSpPr>
            <a:spLocks noGrp="1"/>
          </p:cNvSpPr>
          <p:nvPr>
            <p:ph type="title"/>
          </p:nvPr>
        </p:nvSpPr>
        <p:spPr>
          <a:xfrm>
            <a:off x="2627669" y="41967"/>
            <a:ext cx="7471720" cy="747781"/>
          </a:xfrm>
          <a:noFill/>
        </p:spPr>
        <p:txBody>
          <a:bodyPr wrap="square" lIns="91440" tIns="45720" rIns="91440" bIns="45720" rtlCol="0" anchor="t">
            <a:spAutoFit/>
          </a:bodyPr>
          <a:lstStyle/>
          <a:p>
            <a:r>
              <a:rPr lang="en-US" dirty="0">
                <a:solidFill>
                  <a:schemeClr val="bg1"/>
                </a:solidFill>
                <a:latin typeface="+mn-lt"/>
                <a:ea typeface="+mn-lt"/>
                <a:cs typeface="+mn-lt"/>
              </a:rPr>
              <a:t>GEMSS Key Resources</a:t>
            </a:r>
          </a:p>
        </p:txBody>
      </p:sp>
      <p:sp>
        <p:nvSpPr>
          <p:cNvPr id="15" name="TextBox 14">
            <a:extLst>
              <a:ext uri="{FF2B5EF4-FFF2-40B4-BE49-F238E27FC236}">
                <a16:creationId xmlns:a16="http://schemas.microsoft.com/office/drawing/2014/main" id="{3619DCCB-3194-3620-ECF6-78710431FF71}"/>
              </a:ext>
            </a:extLst>
          </p:cNvPr>
          <p:cNvSpPr txBox="1"/>
          <p:nvPr/>
        </p:nvSpPr>
        <p:spPr>
          <a:xfrm>
            <a:off x="6112739" y="2590296"/>
            <a:ext cx="5816193"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Iron Bow GEMSS Licensing Portal</a:t>
            </a:r>
          </a:p>
        </p:txBody>
      </p:sp>
      <p:sp>
        <p:nvSpPr>
          <p:cNvPr id="16" name="Text Placeholder 1">
            <a:extLst>
              <a:ext uri="{FF2B5EF4-FFF2-40B4-BE49-F238E27FC236}">
                <a16:creationId xmlns:a16="http://schemas.microsoft.com/office/drawing/2014/main" id="{64EDC765-9467-7BBA-0010-E91034AC0E89}"/>
              </a:ext>
            </a:extLst>
          </p:cNvPr>
          <p:cNvSpPr txBox="1">
            <a:spLocks/>
          </p:cNvSpPr>
          <p:nvPr/>
        </p:nvSpPr>
        <p:spPr>
          <a:xfrm>
            <a:off x="6032904" y="3036135"/>
            <a:ext cx="5426564" cy="1674460"/>
          </a:xfrm>
          <a:prstGeom prst="rect">
            <a:avLst/>
          </a:prstGeom>
        </p:spPr>
        <p:txBody>
          <a:bodyPr lIns="0" tIns="0" rIns="0" bIns="0"/>
          <a:lstStyle/>
          <a:p>
            <a:pPr defTabSz="912239" fontAlgn="base">
              <a:lnSpc>
                <a:spcPct val="110000"/>
              </a:lnSpc>
              <a:spcBef>
                <a:spcPts val="667"/>
              </a:spcBef>
              <a:spcAft>
                <a:spcPct val="0"/>
              </a:spcAft>
              <a:buClr>
                <a:srgbClr val="1E4471"/>
              </a:buClr>
              <a:buSzPct val="90000"/>
              <a:defRPr/>
            </a:pPr>
            <a:r>
              <a:rPr lang="en-US" sz="1600" dirty="0">
                <a:solidFill>
                  <a:srgbClr val="0D274D"/>
                </a:solidFill>
                <a:ea typeface="ＭＳ Ｐゴシック" charset="0"/>
                <a:cs typeface="CiscoSans"/>
                <a:hlinkClick r:id="rId5"/>
              </a:rPr>
              <a:t>https://ironbow.servicenowservices.com/gemss</a:t>
            </a:r>
            <a:endParaRPr lang="en-US" sz="1600" dirty="0">
              <a:solidFill>
                <a:srgbClr val="0D274D"/>
              </a:solidFill>
              <a:latin typeface="CiscoSansTT ExtraLight"/>
              <a:ea typeface="ＭＳ Ｐゴシック" charset="0"/>
              <a:cs typeface="CiscoSans"/>
            </a:endParaRPr>
          </a:p>
          <a:p>
            <a:pPr defTabSz="912239" fontAlgn="base">
              <a:lnSpc>
                <a:spcPct val="110000"/>
              </a:lnSpc>
              <a:spcBef>
                <a:spcPts val="667"/>
              </a:spcBef>
              <a:spcAft>
                <a:spcPct val="0"/>
              </a:spcAft>
              <a:buClr>
                <a:srgbClr val="1E4471"/>
              </a:buClr>
              <a:buSzPct val="90000"/>
              <a:defRPr/>
            </a:pPr>
            <a:r>
              <a:rPr lang="en-US" sz="1600" dirty="0">
                <a:solidFill>
                  <a:srgbClr val="0D274D"/>
                </a:solidFill>
                <a:latin typeface="CiscoSansTT ExtraLight"/>
                <a:ea typeface="ＭＳ Ｐゴシック" charset="0"/>
                <a:cs typeface="CiscoSans"/>
              </a:rPr>
              <a:t>Once registered, portal supports:</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License Generation</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Virtual Account Creation</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Virtual Account User Access</a:t>
            </a:r>
          </a:p>
        </p:txBody>
      </p:sp>
      <p:pic>
        <p:nvPicPr>
          <p:cNvPr id="17" name="Picture 16">
            <a:extLst>
              <a:ext uri="{FF2B5EF4-FFF2-40B4-BE49-F238E27FC236}">
                <a16:creationId xmlns:a16="http://schemas.microsoft.com/office/drawing/2014/main" id="{7F82148D-46ED-4EFE-93F2-4B07277AA1A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9855466" y="3339823"/>
            <a:ext cx="1894435" cy="1370772"/>
          </a:xfrm>
          <a:prstGeom prst="rect">
            <a:avLst/>
          </a:prstGeom>
        </p:spPr>
      </p:pic>
      <p:sp>
        <p:nvSpPr>
          <p:cNvPr id="18" name="Rectangle 17">
            <a:extLst>
              <a:ext uri="{FF2B5EF4-FFF2-40B4-BE49-F238E27FC236}">
                <a16:creationId xmlns:a16="http://schemas.microsoft.com/office/drawing/2014/main" id="{5AF093D5-6E76-542F-7222-821ECCA3DDFF}"/>
              </a:ext>
            </a:extLst>
          </p:cNvPr>
          <p:cNvSpPr/>
          <p:nvPr/>
        </p:nvSpPr>
        <p:spPr>
          <a:xfrm>
            <a:off x="6032904" y="5109089"/>
            <a:ext cx="3569368" cy="1477328"/>
          </a:xfrm>
          <a:prstGeom prst="rect">
            <a:avLst/>
          </a:prstGeom>
        </p:spPr>
        <p:txBody>
          <a:bodyPr wrap="square">
            <a:spAutoFit/>
          </a:bodyPr>
          <a:lstStyle/>
          <a:p>
            <a:r>
              <a:rPr lang="en-US" sz="1600" dirty="0">
                <a:hlinkClick r:id="rId7"/>
              </a:rPr>
              <a:t>https://software.cisco.com/</a:t>
            </a:r>
            <a:r>
              <a:rPr lang="en-US" sz="1600" dirty="0"/>
              <a:t> </a:t>
            </a:r>
            <a:endParaRPr lang="en-US" sz="1600" u="sng" dirty="0">
              <a:solidFill>
                <a:srgbClr val="0563C1"/>
              </a:solidFill>
              <a:latin typeface="Calibri" panose="020F0502020204030204" pitchFamily="34" charset="0"/>
            </a:endParaRPr>
          </a:p>
          <a:p>
            <a:endParaRPr lang="en-US" sz="1600" dirty="0">
              <a:solidFill>
                <a:srgbClr val="0D274D"/>
              </a:solidFill>
              <a:latin typeface="CiscoSansTT ExtraLight"/>
              <a:ea typeface="ＭＳ Ｐゴシック" charset="0"/>
            </a:endParaRP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Access Cisco License Central tool</a:t>
            </a: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Manage Devices and Licenses </a:t>
            </a: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Download and manage software</a:t>
            </a:r>
          </a:p>
        </p:txBody>
      </p:sp>
      <p:sp>
        <p:nvSpPr>
          <p:cNvPr id="19" name="Rectangle 18">
            <a:extLst>
              <a:ext uri="{FF2B5EF4-FFF2-40B4-BE49-F238E27FC236}">
                <a16:creationId xmlns:a16="http://schemas.microsoft.com/office/drawing/2014/main" id="{E9C776CD-E4D9-0A77-2501-5EE444CAF70C}"/>
              </a:ext>
            </a:extLst>
          </p:cNvPr>
          <p:cNvSpPr/>
          <p:nvPr/>
        </p:nvSpPr>
        <p:spPr>
          <a:xfrm>
            <a:off x="6095999" y="4664281"/>
            <a:ext cx="5743074" cy="461665"/>
          </a:xfrm>
          <a:prstGeom prst="rect">
            <a:avLst/>
          </a:prstGeom>
        </p:spPr>
        <p:txBody>
          <a:bodyPr wrap="square">
            <a:spAutoFit/>
          </a:bodyPr>
          <a:lstStyle/>
          <a:p>
            <a:pPr algn="ctr"/>
            <a:r>
              <a:rPr lang="en-US" sz="2400" b="1" dirty="0">
                <a:solidFill>
                  <a:srgbClr val="0D274D"/>
                </a:solidFill>
                <a:latin typeface="CiscoSansTT Heavy" panose="020B0503020201020303" pitchFamily="34" charset="0"/>
                <a:ea typeface="ＭＳ Ｐゴシック" charset="0"/>
              </a:rPr>
              <a:t>Cisco Software Central</a:t>
            </a:r>
          </a:p>
        </p:txBody>
      </p:sp>
      <p:sp>
        <p:nvSpPr>
          <p:cNvPr id="29" name="Slide Number Placeholder 2">
            <a:extLst>
              <a:ext uri="{FF2B5EF4-FFF2-40B4-BE49-F238E27FC236}">
                <a16:creationId xmlns:a16="http://schemas.microsoft.com/office/drawing/2014/main" id="{12B197CB-01C9-39C0-0011-B8A923FB86EB}"/>
              </a:ext>
            </a:extLst>
          </p:cNvPr>
          <p:cNvSpPr txBox="1">
            <a:spLocks/>
          </p:cNvSpPr>
          <p:nvPr/>
        </p:nvSpPr>
        <p:spPr>
          <a:xfrm>
            <a:off x="11640319" y="6492875"/>
            <a:ext cx="4804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CDF8AF-9D06-49DC-9B2F-5B1E1CE28951}" type="slidenum">
              <a:rPr kumimoji="0" lang="en-US" sz="1400" b="0" i="0" u="none" strike="noStrike" kern="1200" cap="none" spc="0" normalizeH="0" baseline="0" noProof="0" smtClean="0">
                <a:ln>
                  <a:noFill/>
                </a:ln>
                <a:solidFill>
                  <a:srgbClr val="0D27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D274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08E76A4-AF2C-E26B-E533-B6DC92BD0D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2505" y="1696884"/>
            <a:ext cx="3490328" cy="2647723"/>
          </a:xfrm>
          <a:prstGeom prst="rect">
            <a:avLst/>
          </a:prstGeom>
        </p:spPr>
      </p:pic>
      <p:pic>
        <p:nvPicPr>
          <p:cNvPr id="8" name="Picture 7">
            <a:extLst>
              <a:ext uri="{FF2B5EF4-FFF2-40B4-BE49-F238E27FC236}">
                <a16:creationId xmlns:a16="http://schemas.microsoft.com/office/drawing/2014/main" id="{FB17BE0A-DB08-117D-5256-A14DF67E4E0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45884" y="5179005"/>
            <a:ext cx="2113600" cy="1355717"/>
          </a:xfrm>
          <a:prstGeom prst="rect">
            <a:avLst/>
          </a:prstGeom>
        </p:spPr>
      </p:pic>
      <p:sp>
        <p:nvSpPr>
          <p:cNvPr id="9" name="TextBox 8">
            <a:extLst>
              <a:ext uri="{FF2B5EF4-FFF2-40B4-BE49-F238E27FC236}">
                <a16:creationId xmlns:a16="http://schemas.microsoft.com/office/drawing/2014/main" id="{84ECB951-DA28-CAA8-B258-9B377E79FF83}"/>
              </a:ext>
            </a:extLst>
          </p:cNvPr>
          <p:cNvSpPr txBox="1"/>
          <p:nvPr/>
        </p:nvSpPr>
        <p:spPr>
          <a:xfrm>
            <a:off x="6064366" y="900609"/>
            <a:ext cx="5816193"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Cisco Learning Credits</a:t>
            </a:r>
          </a:p>
        </p:txBody>
      </p:sp>
      <p:sp>
        <p:nvSpPr>
          <p:cNvPr id="10" name="Text Placeholder 1">
            <a:extLst>
              <a:ext uri="{FF2B5EF4-FFF2-40B4-BE49-F238E27FC236}">
                <a16:creationId xmlns:a16="http://schemas.microsoft.com/office/drawing/2014/main" id="{72A25AF9-FAF7-CFCC-EAC8-6EDCE0C4E1D1}"/>
              </a:ext>
            </a:extLst>
          </p:cNvPr>
          <p:cNvSpPr txBox="1">
            <a:spLocks/>
          </p:cNvSpPr>
          <p:nvPr/>
        </p:nvSpPr>
        <p:spPr>
          <a:xfrm>
            <a:off x="6057419" y="1336870"/>
            <a:ext cx="5426564" cy="1674460"/>
          </a:xfrm>
          <a:prstGeom prst="rect">
            <a:avLst/>
          </a:prstGeom>
        </p:spPr>
        <p:txBody>
          <a:bodyPr lIns="0" tIns="0" rIns="0" bIns="0"/>
          <a:lstStyle/>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DAF Government Personnel (military and civilians)</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Cisco U. access, Cisco Exam tokens (e.g., CCNA, CCNP)</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Instructor Led Classes (online, in-person, hybrid)</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Cisco Live events: </a:t>
            </a:r>
            <a:r>
              <a:rPr lang="en-US" sz="1600" dirty="0">
                <a:solidFill>
                  <a:srgbClr val="0D274D"/>
                </a:solidFill>
                <a:latin typeface="CiscoSansTT ExtraLight"/>
                <a:ea typeface="ＭＳ Ｐゴシック" charset="0"/>
                <a:cs typeface="CiscoSans"/>
                <a:hlinkClick r:id="rId10"/>
              </a:rPr>
              <a:t>https://www.ciscolive.com/</a:t>
            </a:r>
            <a:r>
              <a:rPr lang="en-US" sz="1600" dirty="0">
                <a:solidFill>
                  <a:srgbClr val="0D274D"/>
                </a:solidFill>
                <a:latin typeface="CiscoSansTT ExtraLight"/>
                <a:ea typeface="ＭＳ Ｐゴシック" charset="0"/>
                <a:cs typeface="CiscoSans"/>
              </a:rPr>
              <a:t> </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Submit </a:t>
            </a:r>
            <a:r>
              <a:rPr lang="en-US" sz="1600" dirty="0">
                <a:solidFill>
                  <a:srgbClr val="0D274D"/>
                </a:solidFill>
                <a:latin typeface="CiscoSansTT ExtraLight"/>
                <a:ea typeface="ＭＳ Ｐゴシック" charset="0"/>
                <a:cs typeface="CiscoSans"/>
                <a:hlinkClick r:id="rId11"/>
              </a:rPr>
              <a:t>Training Request form</a:t>
            </a:r>
            <a:r>
              <a:rPr lang="en-US" sz="1600" dirty="0">
                <a:solidFill>
                  <a:srgbClr val="0D274D"/>
                </a:solidFill>
                <a:latin typeface="CiscoSansTT ExtraLight"/>
                <a:ea typeface="ＭＳ Ｐゴシック" charset="0"/>
                <a:cs typeface="CiscoSans"/>
              </a:rPr>
              <a:t> to GEMSS@IronBow.com</a:t>
            </a:r>
          </a:p>
        </p:txBody>
      </p:sp>
    </p:spTree>
    <p:extLst>
      <p:ext uri="{BB962C8B-B14F-4D97-AF65-F5344CB8AC3E}">
        <p14:creationId xmlns:p14="http://schemas.microsoft.com/office/powerpoint/2010/main" val="81315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33D8845-7083-45DD-BA39-9D63DF47AA27}"/>
              </a:ext>
            </a:extLst>
          </p:cNvPr>
          <p:cNvSpPr/>
          <p:nvPr/>
        </p:nvSpPr>
        <p:spPr>
          <a:xfrm>
            <a:off x="-1130" y="738430"/>
            <a:ext cx="12191971" cy="6111619"/>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D274D"/>
              </a:solidFill>
              <a:latin typeface="CiscoSansTT ExtraLight"/>
            </a:endParaRPr>
          </a:p>
        </p:txBody>
      </p:sp>
      <p:sp>
        <p:nvSpPr>
          <p:cNvPr id="50" name="Rectangle 49">
            <a:extLst>
              <a:ext uri="{FF2B5EF4-FFF2-40B4-BE49-F238E27FC236}">
                <a16:creationId xmlns:a16="http://schemas.microsoft.com/office/drawing/2014/main" id="{35495DD8-A650-42CD-AD3B-59CDCADDD3F3}"/>
              </a:ext>
            </a:extLst>
          </p:cNvPr>
          <p:cNvSpPr/>
          <p:nvPr/>
        </p:nvSpPr>
        <p:spPr>
          <a:xfrm>
            <a:off x="129533" y="841991"/>
            <a:ext cx="11910136" cy="5904894"/>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D274D"/>
              </a:solidFill>
              <a:latin typeface="CiscoSansTT ExtraLight"/>
            </a:endParaRPr>
          </a:p>
        </p:txBody>
      </p:sp>
      <p:sp>
        <p:nvSpPr>
          <p:cNvPr id="40" name="Rectangle 39">
            <a:extLst>
              <a:ext uri="{FF2B5EF4-FFF2-40B4-BE49-F238E27FC236}">
                <a16:creationId xmlns:a16="http://schemas.microsoft.com/office/drawing/2014/main" id="{AC669B32-2002-4F47-BE3C-40C4B489B3E3}"/>
              </a:ext>
            </a:extLst>
          </p:cNvPr>
          <p:cNvSpPr/>
          <p:nvPr/>
        </p:nvSpPr>
        <p:spPr>
          <a:xfrm>
            <a:off x="3349676" y="1750148"/>
            <a:ext cx="2661295" cy="4894992"/>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74" name="TextBox 73">
            <a:extLst>
              <a:ext uri="{FF2B5EF4-FFF2-40B4-BE49-F238E27FC236}">
                <a16:creationId xmlns:a16="http://schemas.microsoft.com/office/drawing/2014/main" id="{62D726AB-C241-4347-8561-549404FD2259}"/>
              </a:ext>
            </a:extLst>
          </p:cNvPr>
          <p:cNvSpPr txBox="1"/>
          <p:nvPr/>
        </p:nvSpPr>
        <p:spPr>
          <a:xfrm>
            <a:off x="361487" y="828883"/>
            <a:ext cx="11509381" cy="732508"/>
          </a:xfrm>
          <a:prstGeom prst="rect">
            <a:avLst/>
          </a:prstGeom>
          <a:noFill/>
        </p:spPr>
        <p:txBody>
          <a:bodyPr wrap="square" rtlCol="0">
            <a:spAutoFit/>
          </a:bodyPr>
          <a:lstStyle/>
          <a:p>
            <a:pPr defTabSz="311711" fontAlgn="base">
              <a:lnSpc>
                <a:spcPts val="1700"/>
              </a:lnSpc>
              <a:spcBef>
                <a:spcPct val="0"/>
              </a:spcBef>
            </a:pPr>
            <a:r>
              <a:rPr lang="en-US" sz="1400" spc="-3" dirty="0">
                <a:latin typeface="CiscoSans ExtraLight" panose="020B0303020201020303" pitchFamily="34" charset="0"/>
                <a:ea typeface="ＭＳ Ｐゴシック" charset="0"/>
                <a:cs typeface="Arial"/>
              </a:rPr>
              <a:t>The Global Enterprise Modernization Software &amp; Support (GEMSS) contract is an Enterprise Agreement (EA) that provides Cisco SmartNet coverage for all Cisco devices, Cisco Digital Network Architecture (DNA) Advantage Licenses for routers, switches, wireless, IOT devices, and SD-WAN. Provides Cisco Learning Credits, and Cisco Modeling Labs. New purchases of Cisco GEMSS covered devices will have </a:t>
            </a:r>
            <a:r>
              <a:rPr lang="en-US" sz="1400" u="sng" spc="-3" dirty="0">
                <a:latin typeface="CiscoSans ExtraLight" panose="020B0303020201020303" pitchFamily="34" charset="0"/>
                <a:ea typeface="ＭＳ Ｐゴシック" charset="0"/>
                <a:cs typeface="Arial"/>
              </a:rPr>
              <a:t>zero cost </a:t>
            </a:r>
            <a:r>
              <a:rPr lang="en-US" sz="1400" spc="-3" dirty="0">
                <a:latin typeface="CiscoSans ExtraLight" panose="020B0303020201020303" pitchFamily="34" charset="0"/>
                <a:ea typeface="ＭＳ Ｐゴシック" charset="0"/>
                <a:cs typeface="Arial"/>
              </a:rPr>
              <a:t>for SmartNet Total Care support and license.</a:t>
            </a:r>
            <a:endParaRPr lang="en-US" sz="1400" dirty="0">
              <a:latin typeface="CiscoSans ExtraLight" panose="020B0303020201020303" pitchFamily="34" charset="0"/>
              <a:ea typeface="ＭＳ Ｐゴシック" charset="0"/>
              <a:cs typeface="Arial"/>
            </a:endParaRPr>
          </a:p>
        </p:txBody>
      </p:sp>
      <p:sp>
        <p:nvSpPr>
          <p:cNvPr id="42" name="TextBox 41">
            <a:extLst>
              <a:ext uri="{FF2B5EF4-FFF2-40B4-BE49-F238E27FC236}">
                <a16:creationId xmlns:a16="http://schemas.microsoft.com/office/drawing/2014/main" id="{2CD14786-B5DA-F047-B1FC-815CDD26A51E}"/>
              </a:ext>
            </a:extLst>
          </p:cNvPr>
          <p:cNvSpPr txBox="1"/>
          <p:nvPr/>
        </p:nvSpPr>
        <p:spPr>
          <a:xfrm>
            <a:off x="3357170" y="1506599"/>
            <a:ext cx="1088118"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SMART NET</a:t>
            </a:r>
          </a:p>
        </p:txBody>
      </p:sp>
      <p:sp>
        <p:nvSpPr>
          <p:cNvPr id="45" name="TextBox 44">
            <a:extLst>
              <a:ext uri="{FF2B5EF4-FFF2-40B4-BE49-F238E27FC236}">
                <a16:creationId xmlns:a16="http://schemas.microsoft.com/office/drawing/2014/main" id="{E262D938-0BBE-9543-B19D-241DF9A4FDEC}"/>
              </a:ext>
            </a:extLst>
          </p:cNvPr>
          <p:cNvSpPr txBox="1"/>
          <p:nvPr/>
        </p:nvSpPr>
        <p:spPr>
          <a:xfrm>
            <a:off x="321131" y="1524191"/>
            <a:ext cx="1910779"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EXECUTIVE SUMMARY</a:t>
            </a:r>
          </a:p>
        </p:txBody>
      </p:sp>
      <p:sp>
        <p:nvSpPr>
          <p:cNvPr id="65" name="Rectangle 64">
            <a:extLst>
              <a:ext uri="{FF2B5EF4-FFF2-40B4-BE49-F238E27FC236}">
                <a16:creationId xmlns:a16="http://schemas.microsoft.com/office/drawing/2014/main" id="{6B2ED8E8-6C41-F143-97CD-76EDDF26C3AD}"/>
              </a:ext>
            </a:extLst>
          </p:cNvPr>
          <p:cNvSpPr/>
          <p:nvPr/>
        </p:nvSpPr>
        <p:spPr>
          <a:xfrm>
            <a:off x="386763" y="1795237"/>
            <a:ext cx="2774975" cy="4318878"/>
          </a:xfrm>
          <a:prstGeom prst="rect">
            <a:avLst/>
          </a:prstGeom>
          <a:solidFill>
            <a:schemeClr val="bg1"/>
          </a:solidFill>
          <a:ln w="127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61" name="TextBox 60">
            <a:extLst>
              <a:ext uri="{FF2B5EF4-FFF2-40B4-BE49-F238E27FC236}">
                <a16:creationId xmlns:a16="http://schemas.microsoft.com/office/drawing/2014/main" id="{D950E7EF-45A2-7446-ABBA-D13580DC5057}"/>
              </a:ext>
            </a:extLst>
          </p:cNvPr>
          <p:cNvSpPr txBox="1"/>
          <p:nvPr/>
        </p:nvSpPr>
        <p:spPr>
          <a:xfrm>
            <a:off x="422727" y="1760901"/>
            <a:ext cx="1351524" cy="256545"/>
          </a:xfrm>
          <a:prstGeom prst="rect">
            <a:avLst/>
          </a:prstGeom>
          <a:noFill/>
        </p:spPr>
        <p:txBody>
          <a:bodyPr wrap="none" rtlCol="0">
            <a:spAutoFit/>
          </a:bodyPr>
          <a:lstStyle/>
          <a:p>
            <a:pPr defTabSz="311711" fontAlgn="base">
              <a:spcBef>
                <a:spcPct val="0"/>
              </a:spcBef>
              <a:spcAft>
                <a:spcPct val="0"/>
              </a:spcAft>
            </a:pPr>
            <a:r>
              <a:rPr lang="en-US" sz="1067" b="1" spc="-3" dirty="0">
                <a:solidFill>
                  <a:srgbClr val="1E4471"/>
                </a:solidFill>
                <a:latin typeface="CiscoSans" panose="020B0503020201020303" pitchFamily="34" charset="0"/>
                <a:ea typeface="ＭＳ Ｐゴシック" charset="0"/>
                <a:cs typeface="Arial"/>
              </a:rPr>
              <a:t>WHAT IS INCLUDED?</a:t>
            </a:r>
          </a:p>
        </p:txBody>
      </p:sp>
      <p:sp>
        <p:nvSpPr>
          <p:cNvPr id="62" name="object 3">
            <a:extLst>
              <a:ext uri="{FF2B5EF4-FFF2-40B4-BE49-F238E27FC236}">
                <a16:creationId xmlns:a16="http://schemas.microsoft.com/office/drawing/2014/main" id="{17EC5C88-E28A-404B-A2D1-514CABAC3348}"/>
              </a:ext>
            </a:extLst>
          </p:cNvPr>
          <p:cNvSpPr txBox="1"/>
          <p:nvPr/>
        </p:nvSpPr>
        <p:spPr>
          <a:xfrm>
            <a:off x="532680" y="1983977"/>
            <a:ext cx="2563295" cy="342333"/>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Digital Network Architecture (DNA) Advantage license Enterprise Agreement. </a:t>
            </a:r>
          </a:p>
        </p:txBody>
      </p:sp>
      <p:sp>
        <p:nvSpPr>
          <p:cNvPr id="63" name="object 3">
            <a:extLst>
              <a:ext uri="{FF2B5EF4-FFF2-40B4-BE49-F238E27FC236}">
                <a16:creationId xmlns:a16="http://schemas.microsoft.com/office/drawing/2014/main" id="{6DA3BB33-76F6-0D4B-BD8D-755A21E72D5B}"/>
              </a:ext>
            </a:extLst>
          </p:cNvPr>
          <p:cNvSpPr txBox="1"/>
          <p:nvPr/>
        </p:nvSpPr>
        <p:spPr>
          <a:xfrm>
            <a:off x="502237" y="2403843"/>
            <a:ext cx="2563295" cy="3677861"/>
          </a:xfrm>
          <a:prstGeom prst="rect">
            <a:avLst/>
          </a:prstGeom>
        </p:spPr>
        <p:txBody>
          <a:bodyPr vert="horz" wrap="square" lIns="0" tIns="13775" rIns="0" bIns="0" rtlCol="0">
            <a:spAutoFit/>
          </a:bodyPr>
          <a:lstStyle/>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SmartNet Total Care </a:t>
            </a:r>
          </a:p>
          <a:p>
            <a:pPr marL="7872" marR="3149" algn="just" defTabSz="412580" fontAlgn="base">
              <a:spcBef>
                <a:spcPts val="79"/>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SmartNet Total Care support provides technical support 24x7. Defective device replacement no later then next business day. Cisco software updates for all Cisco devices, and Cisco Catalyst Center software to centrally manage the Cisco device ecosystem. Grandfathered coverage for all Cisco Software Support Service (SWSS) coverage. </a:t>
            </a:r>
          </a:p>
          <a:p>
            <a:pPr marL="7872" marR="3149" algn="just" defTabSz="412580" fontAlgn="base">
              <a:spcBef>
                <a:spcPts val="79"/>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DNA Advantage Licenses</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Smart Account licensing is provided for Catalyst routers, switches, IOT, and wireless devices, as well as SD-WAN licenses.</a:t>
            </a:r>
          </a:p>
          <a:p>
            <a:pPr marL="7872" marR="3149" algn="just" defTabSz="412580" fontAlgn="base">
              <a:spcBef>
                <a:spcPct val="0"/>
              </a:spcBef>
              <a:spcAft>
                <a:spcPct val="0"/>
              </a:spcAft>
              <a:defRPr/>
            </a:pPr>
            <a:endParaRPr lang="en-US" sz="1067"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Advanced Services</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Five Cisco engineers to support DAF enterprise-wide solutions. Cisco engineers with clearances to provide units personalized support for NIPRNet, SIPRNet, JWICS device issues.</a:t>
            </a:r>
          </a:p>
          <a:p>
            <a:pPr marL="7872" marR="3149" algn="ctr" defTabSz="412580" fontAlgn="base">
              <a:spcBef>
                <a:spcPts val="108"/>
              </a:spcBef>
              <a:spcAft>
                <a:spcPct val="0"/>
              </a:spcAft>
              <a:defRPr/>
            </a:pPr>
            <a:r>
              <a:rPr lang="en-US" sz="1200" b="1" dirty="0">
                <a:hlinkClick r:id="rId3"/>
              </a:rPr>
              <a:t>GEMSS@IronBow.com</a:t>
            </a:r>
            <a:endParaRPr lang="en-US" sz="1100" b="1" dirty="0">
              <a:solidFill>
                <a:srgbClr val="9E9EA2">
                  <a:lumMod val="50000"/>
                </a:srgbClr>
              </a:solidFill>
              <a:latin typeface="CiscoSans ExtraLight" panose="020B0303020201020303" pitchFamily="34" charset="0"/>
              <a:ea typeface="ＭＳ Ｐゴシック" charset="0"/>
              <a:cs typeface="Arial"/>
            </a:endParaRPr>
          </a:p>
        </p:txBody>
      </p:sp>
      <p:sp>
        <p:nvSpPr>
          <p:cNvPr id="68" name="Rectangle 67">
            <a:extLst>
              <a:ext uri="{FF2B5EF4-FFF2-40B4-BE49-F238E27FC236}">
                <a16:creationId xmlns:a16="http://schemas.microsoft.com/office/drawing/2014/main" id="{AF37EEB5-19A8-9144-BFCE-8A65D6C9B138}"/>
              </a:ext>
            </a:extLst>
          </p:cNvPr>
          <p:cNvSpPr/>
          <p:nvPr/>
        </p:nvSpPr>
        <p:spPr>
          <a:xfrm>
            <a:off x="6215768" y="1750147"/>
            <a:ext cx="2588580" cy="1708998"/>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69" name="TextBox 68">
            <a:extLst>
              <a:ext uri="{FF2B5EF4-FFF2-40B4-BE49-F238E27FC236}">
                <a16:creationId xmlns:a16="http://schemas.microsoft.com/office/drawing/2014/main" id="{2706D513-1FC9-504A-B048-CD5EB44DFDE1}"/>
              </a:ext>
            </a:extLst>
          </p:cNvPr>
          <p:cNvSpPr txBox="1"/>
          <p:nvPr/>
        </p:nvSpPr>
        <p:spPr>
          <a:xfrm>
            <a:off x="6226492" y="1509385"/>
            <a:ext cx="2798760" cy="256545"/>
          </a:xfrm>
          <a:prstGeom prst="rect">
            <a:avLst/>
          </a:prstGeom>
          <a:noFill/>
        </p:spPr>
        <p:txBody>
          <a:bodyPr wrap="squar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DNA ADVANTAGE LICENSES</a:t>
            </a:r>
          </a:p>
        </p:txBody>
      </p:sp>
      <p:sp>
        <p:nvSpPr>
          <p:cNvPr id="38" name="TextBox 37">
            <a:extLst>
              <a:ext uri="{FF2B5EF4-FFF2-40B4-BE49-F238E27FC236}">
                <a16:creationId xmlns:a16="http://schemas.microsoft.com/office/drawing/2014/main" id="{AEBA8138-DCBC-F74B-9995-842772CF5D32}"/>
              </a:ext>
            </a:extLst>
          </p:cNvPr>
          <p:cNvSpPr txBox="1"/>
          <p:nvPr/>
        </p:nvSpPr>
        <p:spPr>
          <a:xfrm>
            <a:off x="8953340" y="1509385"/>
            <a:ext cx="1840247"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ADVANCED SERVICES</a:t>
            </a:r>
          </a:p>
        </p:txBody>
      </p:sp>
      <p:sp>
        <p:nvSpPr>
          <p:cNvPr id="60" name="object 3">
            <a:extLst>
              <a:ext uri="{FF2B5EF4-FFF2-40B4-BE49-F238E27FC236}">
                <a16:creationId xmlns:a16="http://schemas.microsoft.com/office/drawing/2014/main" id="{03D68567-AF59-5B4F-8B25-7326FBAAF080}"/>
              </a:ext>
            </a:extLst>
          </p:cNvPr>
          <p:cNvSpPr txBox="1"/>
          <p:nvPr/>
        </p:nvSpPr>
        <p:spPr>
          <a:xfrm>
            <a:off x="3430117" y="1756099"/>
            <a:ext cx="2474280" cy="5030026"/>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Technical Support</a:t>
            </a: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 24x7 Technical Assistance Center (TAC) with Cisco certified engineer to assist with issues, 800-553-2447, option 1, or </a:t>
            </a:r>
            <a:r>
              <a:rPr lang="en-US" sz="1067" spc="-3" dirty="0">
                <a:solidFill>
                  <a:srgbClr val="9E9EA2">
                    <a:lumMod val="50000"/>
                  </a:srgbClr>
                </a:solidFill>
                <a:latin typeface="CiscoSans ExtraLight" panose="020B0303020201020303" pitchFamily="34" charset="0"/>
                <a:ea typeface="ＭＳ Ｐゴシック" charset="0"/>
                <a:cs typeface="Arial"/>
                <a:hlinkClick r:id="rId4"/>
              </a:rPr>
              <a:t>https://mycase.cloudapps.cisco.com/case</a:t>
            </a:r>
            <a:r>
              <a:rPr lang="en-US" sz="1067" spc="-3" dirty="0">
                <a:solidFill>
                  <a:srgbClr val="9E9EA2">
                    <a:lumMod val="50000"/>
                  </a:srgbClr>
                </a:solidFill>
                <a:latin typeface="CiscoSans ExtraLight" panose="020B0303020201020303" pitchFamily="34" charset="0"/>
                <a:ea typeface="ＭＳ Ｐゴシック" charset="0"/>
                <a:cs typeface="Arial"/>
              </a:rPr>
              <a:t> </a:t>
            </a:r>
          </a:p>
          <a:p>
            <a:pPr marR="3149" algn="just" defTabSz="412580" fontAlgn="base">
              <a:spcBef>
                <a:spcPct val="0"/>
              </a:spcBef>
              <a:spcAft>
                <a:spcPct val="0"/>
              </a:spcAft>
              <a:defRPr/>
            </a:pPr>
            <a:endParaRPr lang="en-US" sz="800" spc="-3" dirty="0">
              <a:solidFill>
                <a:srgbClr val="9E9EA2">
                  <a:lumMod val="50000"/>
                </a:srgbClr>
              </a:solidFill>
              <a:latin typeface="CiscoSansTT ExtraLight" panose="020B0303020201020303" pitchFamily="34" charset="0"/>
              <a:ea typeface="ＭＳ Ｐゴシック" charset="0"/>
              <a:cs typeface="CiscoSansTT ExtraLight" panose="020B0303020201020303" pitchFamily="34" charset="0"/>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Device Replacement</a:t>
            </a:r>
          </a:p>
          <a:p>
            <a:pPr marL="7872" marR="3149" algn="just" defTabSz="412580" fontAlgn="base">
              <a:spcBef>
                <a:spcPts val="108"/>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No later than next business day replacement for all Cisco device failures (geography dependent).</a:t>
            </a:r>
          </a:p>
          <a:p>
            <a:pPr marL="7872" marR="3149" algn="just" defTabSz="412580" fontAlgn="base">
              <a:spcBef>
                <a:spcPts val="108"/>
              </a:spcBef>
              <a:spcAft>
                <a:spcPct val="0"/>
              </a:spcAft>
              <a:defRPr/>
            </a:pPr>
            <a:endParaRPr lang="en-US" sz="800"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Software Downloads</a:t>
            </a: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Access to current iOS software and patches for all devices through Cisco Software Central, see link below.</a:t>
            </a:r>
          </a:p>
          <a:p>
            <a:pPr marL="7872" marR="3149" algn="just" defTabSz="412580" fontAlgn="base">
              <a:spcBef>
                <a:spcPts val="108"/>
              </a:spcBef>
              <a:spcAft>
                <a:spcPct val="0"/>
              </a:spcAft>
              <a:defRPr/>
            </a:pPr>
            <a:endParaRPr lang="en-US" sz="800"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Network-Wide Visibility</a:t>
            </a:r>
          </a:p>
          <a:p>
            <a:pPr marL="7872" marR="3149" algn="just" defTabSz="412580" fontAlgn="base">
              <a:spcBef>
                <a:spcPts val="108"/>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Catalyst Center software solution that provides network discovery, inventory, Cisco PnP, software image management, audit, remediation, device tagging, and many more features, see Catalyst Center data sheet link below for complete details.</a:t>
            </a:r>
          </a:p>
          <a:p>
            <a:pPr marR="3149" algn="just" defTabSz="412580" fontAlgn="base">
              <a:spcBef>
                <a:spcPct val="0"/>
              </a:spcBef>
              <a:spcAft>
                <a:spcPct val="0"/>
              </a:spcAft>
              <a:defRPr/>
            </a:pPr>
            <a:endParaRPr lang="en-US" sz="800" dirty="0">
              <a:solidFill>
                <a:srgbClr val="9E9EA2">
                  <a:lumMod val="50000"/>
                </a:srgbClr>
              </a:solidFill>
              <a:latin typeface="CiscoSansTT ExtraLight" panose="020B0303020201020303" pitchFamily="34" charset="0"/>
              <a:ea typeface="ＭＳ Ｐゴシック" charset="0"/>
              <a:cs typeface="CiscoSansTT ExtraLight" panose="020B0303020201020303" pitchFamily="34" charset="0"/>
            </a:endParaRPr>
          </a:p>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Legacy Support</a:t>
            </a:r>
          </a:p>
          <a:p>
            <a:pPr marR="3149" algn="just" defTabSz="412580" fontAlgn="base">
              <a:spcBef>
                <a:spcPct val="0"/>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Software Support Service (SWSS) offers technical support coverage for software application products included in the EN EA. SWSS coverage before 20 June 2021, was grandfathered into the GEMSS contract. </a:t>
            </a:r>
          </a:p>
        </p:txBody>
      </p:sp>
      <p:sp>
        <p:nvSpPr>
          <p:cNvPr id="28" name="Rectangle 27">
            <a:extLst>
              <a:ext uri="{FF2B5EF4-FFF2-40B4-BE49-F238E27FC236}">
                <a16:creationId xmlns:a16="http://schemas.microsoft.com/office/drawing/2014/main" id="{DAB96EF7-6234-6948-AE2C-FC197CEAA42D}"/>
              </a:ext>
            </a:extLst>
          </p:cNvPr>
          <p:cNvSpPr/>
          <p:nvPr/>
        </p:nvSpPr>
        <p:spPr>
          <a:xfrm>
            <a:off x="9014066" y="1750146"/>
            <a:ext cx="2774975" cy="3944039"/>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77" name="object 3">
            <a:extLst>
              <a:ext uri="{FF2B5EF4-FFF2-40B4-BE49-F238E27FC236}">
                <a16:creationId xmlns:a16="http://schemas.microsoft.com/office/drawing/2014/main" id="{7B7C34EC-9EEF-7C4F-A749-EA0BED2D832E}"/>
              </a:ext>
            </a:extLst>
          </p:cNvPr>
          <p:cNvSpPr txBox="1"/>
          <p:nvPr/>
        </p:nvSpPr>
        <p:spPr>
          <a:xfrm>
            <a:off x="9110759" y="4081643"/>
            <a:ext cx="2563296" cy="660433"/>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Advanced Service Resources</a:t>
            </a:r>
          </a:p>
          <a:p>
            <a:pPr marL="7872" marR="3149" algn="just" defTabSz="412580" fontAlgn="base">
              <a:lnSpc>
                <a:spcPts val="639"/>
              </a:lnSpc>
              <a:spcBef>
                <a:spcPct val="0"/>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Five dedicated Cisco certified resources to support design, implementation, delivery and management of the Cisco environment. </a:t>
            </a:r>
            <a:endParaRPr lang="en-US" sz="1067" dirty="0">
              <a:solidFill>
                <a:srgbClr val="9E9EA2">
                  <a:lumMod val="50000"/>
                </a:srgbClr>
              </a:solidFill>
              <a:latin typeface="CiscoSans ExtraLight" panose="020B0303020201020303" pitchFamily="34" charset="0"/>
              <a:ea typeface="ＭＳ Ｐゴシック" charset="0"/>
              <a:cs typeface="Arial"/>
            </a:endParaRPr>
          </a:p>
        </p:txBody>
      </p:sp>
      <p:sp>
        <p:nvSpPr>
          <p:cNvPr id="78" name="object 3">
            <a:extLst>
              <a:ext uri="{FF2B5EF4-FFF2-40B4-BE49-F238E27FC236}">
                <a16:creationId xmlns:a16="http://schemas.microsoft.com/office/drawing/2014/main" id="{9780D16C-C292-9044-8F5E-F1B869004A62}"/>
              </a:ext>
            </a:extLst>
          </p:cNvPr>
          <p:cNvSpPr txBox="1"/>
          <p:nvPr/>
        </p:nvSpPr>
        <p:spPr>
          <a:xfrm>
            <a:off x="9110759" y="3066811"/>
            <a:ext cx="2563296" cy="834968"/>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Expert Care – Incident Management</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single point of  contact for all support assistance, prioritization  and management within this contract. </a:t>
            </a:r>
          </a:p>
          <a:p>
            <a:pPr marR="3149" algn="just" defTabSz="412580" fontAlgn="base">
              <a:spcBef>
                <a:spcPct val="0"/>
              </a:spcBef>
              <a:spcAft>
                <a:spcPct val="0"/>
              </a:spcAft>
              <a:defRPr/>
            </a:pPr>
            <a:r>
              <a:rPr lang="en-US" sz="1067" b="1" spc="-3" dirty="0">
                <a:solidFill>
                  <a:srgbClr val="00BCEB"/>
                </a:solidFill>
                <a:latin typeface="CiscoSans ExtraLight" panose="020B0303020201020303" pitchFamily="34" charset="0"/>
                <a:ea typeface="ＭＳ Ｐゴシック" charset="0"/>
                <a:cs typeface="Arial"/>
              </a:rPr>
              <a:t>afhtom@cisco.com</a:t>
            </a:r>
            <a:endParaRPr lang="en-US" sz="1067" b="1" dirty="0">
              <a:solidFill>
                <a:srgbClr val="00BCEB"/>
              </a:solidFill>
              <a:latin typeface="CiscoSans ExtraLight" panose="020B0303020201020303" pitchFamily="34" charset="0"/>
              <a:ea typeface="ＭＳ Ｐゴシック" charset="0"/>
              <a:cs typeface="Arial"/>
            </a:endParaRPr>
          </a:p>
        </p:txBody>
      </p:sp>
      <p:sp>
        <p:nvSpPr>
          <p:cNvPr id="82" name="object 3">
            <a:extLst>
              <a:ext uri="{FF2B5EF4-FFF2-40B4-BE49-F238E27FC236}">
                <a16:creationId xmlns:a16="http://schemas.microsoft.com/office/drawing/2014/main" id="{2C0E7221-BEBF-3E4B-A74D-02523FF00178}"/>
              </a:ext>
            </a:extLst>
          </p:cNvPr>
          <p:cNvSpPr txBox="1"/>
          <p:nvPr/>
        </p:nvSpPr>
        <p:spPr>
          <a:xfrm>
            <a:off x="9126467" y="4948908"/>
            <a:ext cx="2563296" cy="583489"/>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Asset  Management</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resources to track, maintain, and document Cisco hardware and software.</a:t>
            </a:r>
          </a:p>
          <a:p>
            <a:pPr marR="3149" algn="just" defTabSz="412580" fontAlgn="base">
              <a:spcBef>
                <a:spcPct val="0"/>
              </a:spcBef>
              <a:spcAft>
                <a:spcPct val="0"/>
              </a:spcAft>
              <a:defRPr/>
            </a:pPr>
            <a:r>
              <a:rPr lang="en-US" sz="1067" b="1" spc="-3" dirty="0">
                <a:solidFill>
                  <a:srgbClr val="00BCEB"/>
                </a:solidFill>
                <a:latin typeface="CiscoSans ExtraLight" panose="020B0303020201020303" pitchFamily="34" charset="0"/>
                <a:ea typeface="ＭＳ Ｐゴシック" charset="0"/>
                <a:cs typeface="Arial"/>
              </a:rPr>
              <a:t>afassetmgr@cisco.com</a:t>
            </a:r>
            <a:endParaRPr lang="en-US" sz="1067" b="1" dirty="0">
              <a:solidFill>
                <a:srgbClr val="00BCEB"/>
              </a:solidFill>
              <a:latin typeface="CiscoSans ExtraLight" panose="020B0303020201020303" pitchFamily="34" charset="0"/>
              <a:ea typeface="ＭＳ Ｐゴシック" charset="0"/>
              <a:cs typeface="Arial"/>
            </a:endParaRPr>
          </a:p>
        </p:txBody>
      </p:sp>
      <p:sp>
        <p:nvSpPr>
          <p:cNvPr id="55" name="TextBox 54">
            <a:extLst>
              <a:ext uri="{FF2B5EF4-FFF2-40B4-BE49-F238E27FC236}">
                <a16:creationId xmlns:a16="http://schemas.microsoft.com/office/drawing/2014/main" id="{DABB4740-7232-4101-B942-070B674A3866}"/>
              </a:ext>
            </a:extLst>
          </p:cNvPr>
          <p:cNvSpPr txBox="1"/>
          <p:nvPr/>
        </p:nvSpPr>
        <p:spPr>
          <a:xfrm>
            <a:off x="2709666" y="39449"/>
            <a:ext cx="5905271" cy="461665"/>
          </a:xfrm>
          <a:prstGeom prst="rect">
            <a:avLst/>
          </a:prstGeom>
          <a:noFill/>
        </p:spPr>
        <p:txBody>
          <a:bodyPr wrap="none" rtlCol="0">
            <a:spAutoFit/>
          </a:bodyPr>
          <a:lstStyle/>
          <a:p>
            <a:pPr defTabSz="311711" fontAlgn="base">
              <a:spcBef>
                <a:spcPct val="0"/>
              </a:spcBef>
              <a:spcAft>
                <a:spcPct val="0"/>
              </a:spcAft>
            </a:pPr>
            <a:r>
              <a:rPr lang="en-US" sz="2400" b="1" spc="205" dirty="0">
                <a:solidFill>
                  <a:srgbClr val="FFFFFF"/>
                </a:solidFill>
                <a:latin typeface="CiscoSans" panose="020B0503020201020303" pitchFamily="34" charset="0"/>
                <a:ea typeface="ＭＳ Ｐゴシック" charset="0"/>
              </a:rPr>
              <a:t>DAF GEMSS PROGRAM ENTITLEMENTS</a:t>
            </a:r>
          </a:p>
        </p:txBody>
      </p:sp>
      <p:sp>
        <p:nvSpPr>
          <p:cNvPr id="56" name="TextBox 55">
            <a:extLst>
              <a:ext uri="{FF2B5EF4-FFF2-40B4-BE49-F238E27FC236}">
                <a16:creationId xmlns:a16="http://schemas.microsoft.com/office/drawing/2014/main" id="{80090BB3-76AE-4944-90D0-33F684570810}"/>
              </a:ext>
            </a:extLst>
          </p:cNvPr>
          <p:cNvSpPr txBox="1"/>
          <p:nvPr/>
        </p:nvSpPr>
        <p:spPr>
          <a:xfrm>
            <a:off x="2709666" y="454877"/>
            <a:ext cx="5155642" cy="276999"/>
          </a:xfrm>
          <a:prstGeom prst="rect">
            <a:avLst/>
          </a:prstGeom>
          <a:noFill/>
        </p:spPr>
        <p:txBody>
          <a:bodyPr wrap="none" rtlCol="0">
            <a:spAutoFit/>
          </a:bodyPr>
          <a:lstStyle/>
          <a:p>
            <a:pPr defTabSz="311711" fontAlgn="base">
              <a:spcBef>
                <a:spcPct val="0"/>
              </a:spcBef>
              <a:spcAft>
                <a:spcPct val="0"/>
              </a:spcAft>
            </a:pPr>
            <a:r>
              <a:rPr lang="en-US" sz="1200" dirty="0">
                <a:solidFill>
                  <a:srgbClr val="FFFFFF"/>
                </a:solidFill>
                <a:latin typeface="CiscoSans" panose="020B0503020201020303" pitchFamily="34" charset="0"/>
                <a:ea typeface="ＭＳ Ｐゴシック" charset="0"/>
              </a:rPr>
              <a:t>Global Enterprise Modernization Software &amp; Support (GEMSS)</a:t>
            </a:r>
            <a:r>
              <a:rPr lang="en-US" sz="1200" dirty="0">
                <a:solidFill>
                  <a:srgbClr val="FFFFFF"/>
                </a:solidFill>
                <a:latin typeface="CiscoSans ExtraLight" panose="020B0303020201020303" pitchFamily="34" charset="0"/>
                <a:ea typeface="ＭＳ Ｐゴシック" charset="0"/>
              </a:rPr>
              <a:t> Program Details</a:t>
            </a:r>
          </a:p>
        </p:txBody>
      </p:sp>
      <p:sp>
        <p:nvSpPr>
          <p:cNvPr id="2" name="TextBox 1">
            <a:extLst>
              <a:ext uri="{FF2B5EF4-FFF2-40B4-BE49-F238E27FC236}">
                <a16:creationId xmlns:a16="http://schemas.microsoft.com/office/drawing/2014/main" id="{CFF7326D-48DC-C931-4892-7D67CAB3A5F4}"/>
              </a:ext>
            </a:extLst>
          </p:cNvPr>
          <p:cNvSpPr txBox="1"/>
          <p:nvPr/>
        </p:nvSpPr>
        <p:spPr>
          <a:xfrm>
            <a:off x="209200" y="6114115"/>
            <a:ext cx="3198147" cy="577081"/>
          </a:xfrm>
          <a:prstGeom prst="rect">
            <a:avLst/>
          </a:prstGeom>
          <a:noFill/>
        </p:spPr>
        <p:txBody>
          <a:bodyPr wrap="square" rtlCol="0">
            <a:spAutoFit/>
          </a:bodyPr>
          <a:lstStyle/>
          <a:p>
            <a:r>
              <a:rPr lang="en-US" sz="1050" b="1" dirty="0"/>
              <a:t>Key Resources: </a:t>
            </a:r>
          </a:p>
          <a:p>
            <a:r>
              <a:rPr lang="en-US" sz="1050" b="1" dirty="0">
                <a:hlinkClick r:id="rId5"/>
              </a:rPr>
              <a:t>DNA covered equipment </a:t>
            </a:r>
            <a:r>
              <a:rPr lang="en-US" sz="1050" b="1" dirty="0"/>
              <a:t>| </a:t>
            </a:r>
            <a:r>
              <a:rPr lang="en-US" sz="1050" b="1" dirty="0">
                <a:hlinkClick r:id="rId6"/>
              </a:rPr>
              <a:t>Cisco Software Central</a:t>
            </a:r>
            <a:endParaRPr lang="en-US" sz="1050" b="1" dirty="0"/>
          </a:p>
          <a:p>
            <a:r>
              <a:rPr lang="en-US" sz="1050" b="1" dirty="0">
                <a:hlinkClick r:id="rId7"/>
              </a:rPr>
              <a:t>Catalyst Center info</a:t>
            </a:r>
            <a:r>
              <a:rPr lang="en-US" sz="1050" b="1" dirty="0"/>
              <a:t> | </a:t>
            </a:r>
            <a:r>
              <a:rPr lang="en-US" sz="1050" b="1" dirty="0">
                <a:hlinkClick r:id="rId8"/>
              </a:rPr>
              <a:t>Cisco Device End of Life notices</a:t>
            </a:r>
            <a:endParaRPr lang="en-US" sz="1050" dirty="0">
              <a:latin typeface="+mn-lt"/>
            </a:endParaRPr>
          </a:p>
        </p:txBody>
      </p:sp>
      <p:sp>
        <p:nvSpPr>
          <p:cNvPr id="58" name="object 3">
            <a:extLst>
              <a:ext uri="{FF2B5EF4-FFF2-40B4-BE49-F238E27FC236}">
                <a16:creationId xmlns:a16="http://schemas.microsoft.com/office/drawing/2014/main" id="{71C393E3-5D34-4546-BA14-E1FA8DC8CBD5}"/>
              </a:ext>
            </a:extLst>
          </p:cNvPr>
          <p:cNvSpPr txBox="1"/>
          <p:nvPr/>
        </p:nvSpPr>
        <p:spPr>
          <a:xfrm>
            <a:off x="9097355" y="1887685"/>
            <a:ext cx="2563296" cy="1076123"/>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Expert Care – Problem Resolution </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Personalized, high touch support, expedited routing and call-handling with limited after-hours on-call support. Ability to transmit and receive classified information via SIPR and VoSIP. Note: Most technologies are supported 8:00 a.m.– 8:00 p.m. (Eastern).</a:t>
            </a:r>
          </a:p>
        </p:txBody>
      </p:sp>
      <p:sp>
        <p:nvSpPr>
          <p:cNvPr id="3" name="Rectangle 2">
            <a:extLst>
              <a:ext uri="{FF2B5EF4-FFF2-40B4-BE49-F238E27FC236}">
                <a16:creationId xmlns:a16="http://schemas.microsoft.com/office/drawing/2014/main" id="{284E0662-AB68-8319-64C1-80F901ACCB34}"/>
              </a:ext>
            </a:extLst>
          </p:cNvPr>
          <p:cNvSpPr/>
          <p:nvPr/>
        </p:nvSpPr>
        <p:spPr>
          <a:xfrm>
            <a:off x="6215769" y="5797349"/>
            <a:ext cx="5573272" cy="893868"/>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ts val="500"/>
              </a:spcAft>
            </a:pPr>
            <a:r>
              <a:rPr lang="en-US" sz="1227" b="1" dirty="0">
                <a:solidFill>
                  <a:srgbClr val="0D274D"/>
                </a:solidFill>
                <a:latin typeface="CiscoSansTT ExtraLight"/>
              </a:rPr>
              <a:t>Contract # 204246961</a:t>
            </a:r>
          </a:p>
          <a:p>
            <a:pPr algn="ctr" defTabSz="311711" fontAlgn="base">
              <a:spcBef>
                <a:spcPct val="0"/>
              </a:spcBef>
              <a:spcAft>
                <a:spcPts val="500"/>
              </a:spcAft>
            </a:pPr>
            <a:r>
              <a:rPr lang="en-US" sz="1227" b="1" dirty="0">
                <a:solidFill>
                  <a:srgbClr val="0D274D"/>
                </a:solidFill>
                <a:latin typeface="CiscoSansTT ExtraLight"/>
              </a:rPr>
              <a:t>Start Date: 24 April 2026	End Date: 23 April 2027</a:t>
            </a:r>
          </a:p>
          <a:p>
            <a:pPr algn="ctr" defTabSz="311711" fontAlgn="base">
              <a:spcBef>
                <a:spcPct val="0"/>
              </a:spcBef>
              <a:spcAft>
                <a:spcPts val="500"/>
              </a:spcAft>
            </a:pPr>
            <a:r>
              <a:rPr lang="en-US" sz="1227" b="1" dirty="0">
                <a:solidFill>
                  <a:srgbClr val="0D274D"/>
                </a:solidFill>
                <a:latin typeface="CiscoSansTT ExtraLight"/>
              </a:rPr>
              <a:t>Iron Bow GEMSS website: </a:t>
            </a:r>
            <a:r>
              <a:rPr lang="en-US" sz="1227" b="1" dirty="0">
                <a:solidFill>
                  <a:srgbClr val="0D274D"/>
                </a:solidFill>
                <a:latin typeface="CiscoSansTT ExtraLight"/>
                <a:hlinkClick r:id="rId9"/>
              </a:rPr>
              <a:t>https://ironbow.com/gemss-usaf-space-force</a:t>
            </a:r>
            <a:r>
              <a:rPr lang="en-US" sz="1227" b="1" dirty="0">
                <a:solidFill>
                  <a:srgbClr val="0D274D"/>
                </a:solidFill>
                <a:latin typeface="CiscoSansTT ExtraLight"/>
              </a:rPr>
              <a:t> </a:t>
            </a:r>
          </a:p>
        </p:txBody>
      </p:sp>
      <p:sp>
        <p:nvSpPr>
          <p:cNvPr id="44" name="object 3">
            <a:extLst>
              <a:ext uri="{FF2B5EF4-FFF2-40B4-BE49-F238E27FC236}">
                <a16:creationId xmlns:a16="http://schemas.microsoft.com/office/drawing/2014/main" id="{4FF5F145-723D-1B40-AB5D-0EC788BEA889}"/>
              </a:ext>
            </a:extLst>
          </p:cNvPr>
          <p:cNvSpPr txBox="1"/>
          <p:nvPr/>
        </p:nvSpPr>
        <p:spPr>
          <a:xfrm>
            <a:off x="6316118" y="1840051"/>
            <a:ext cx="2375495" cy="1530287"/>
          </a:xfrm>
          <a:prstGeom prst="rect">
            <a:avLst/>
          </a:prstGeom>
        </p:spPr>
        <p:txBody>
          <a:bodyPr vert="horz" wrap="square" lIns="0" tIns="13775" rIns="0" bIns="0" rtlCol="0">
            <a:spAutoFit/>
          </a:bodyPr>
          <a:lstStyle/>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Licenses</a:t>
            </a: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Licenses are tracked in the Cisco License Central link located on the Cisco Software Central website.</a:t>
            </a:r>
          </a:p>
          <a:p>
            <a:pPr marL="7872" marR="3149" algn="just" defTabSz="412580" fontAlgn="base">
              <a:spcBef>
                <a:spcPts val="108"/>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Licenses for most Catalyst iOS-based routers and switches and Wireless AireOS and iOS devices are covered, see link below for DNA covered equipment.</a:t>
            </a:r>
          </a:p>
        </p:txBody>
      </p:sp>
      <p:pic>
        <p:nvPicPr>
          <p:cNvPr id="6" name="Picture 5" descr="Qr code&#10;&#10;Description automatically generated">
            <a:extLst>
              <a:ext uri="{FF2B5EF4-FFF2-40B4-BE49-F238E27FC236}">
                <a16:creationId xmlns:a16="http://schemas.microsoft.com/office/drawing/2014/main" id="{37D7006B-4EF6-9A8B-F1A4-FDC5B81EF22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26881" y="32412"/>
            <a:ext cx="773658" cy="773658"/>
          </a:xfrm>
          <a:prstGeom prst="rect">
            <a:avLst/>
          </a:prstGeom>
        </p:spPr>
      </p:pic>
      <p:sp>
        <p:nvSpPr>
          <p:cNvPr id="8" name="Rectangle 7">
            <a:extLst>
              <a:ext uri="{FF2B5EF4-FFF2-40B4-BE49-F238E27FC236}">
                <a16:creationId xmlns:a16="http://schemas.microsoft.com/office/drawing/2014/main" id="{29531DCD-FEC0-58C0-7B3E-15A6EF8AAD52}"/>
              </a:ext>
            </a:extLst>
          </p:cNvPr>
          <p:cNvSpPr/>
          <p:nvPr/>
        </p:nvSpPr>
        <p:spPr>
          <a:xfrm>
            <a:off x="6206008" y="3706148"/>
            <a:ext cx="2623200" cy="1988037"/>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9" name="TextBox 8">
            <a:extLst>
              <a:ext uri="{FF2B5EF4-FFF2-40B4-BE49-F238E27FC236}">
                <a16:creationId xmlns:a16="http://schemas.microsoft.com/office/drawing/2014/main" id="{0E0DA130-6E5A-0404-8148-8CD4DE5C2D96}"/>
              </a:ext>
            </a:extLst>
          </p:cNvPr>
          <p:cNvSpPr txBox="1"/>
          <p:nvPr/>
        </p:nvSpPr>
        <p:spPr>
          <a:xfrm>
            <a:off x="6206009" y="3500018"/>
            <a:ext cx="2598340" cy="256545"/>
          </a:xfrm>
          <a:prstGeom prst="rect">
            <a:avLst/>
          </a:prstGeom>
          <a:noFill/>
        </p:spPr>
        <p:txBody>
          <a:bodyPr wrap="squar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SUPPORT</a:t>
            </a:r>
          </a:p>
        </p:txBody>
      </p:sp>
      <p:sp>
        <p:nvSpPr>
          <p:cNvPr id="7" name="object 3">
            <a:extLst>
              <a:ext uri="{FF2B5EF4-FFF2-40B4-BE49-F238E27FC236}">
                <a16:creationId xmlns:a16="http://schemas.microsoft.com/office/drawing/2014/main" id="{D06865BE-F335-45DB-984C-8317FB682A94}"/>
              </a:ext>
            </a:extLst>
          </p:cNvPr>
          <p:cNvSpPr txBox="1"/>
          <p:nvPr/>
        </p:nvSpPr>
        <p:spPr>
          <a:xfrm>
            <a:off x="6320831" y="3773234"/>
            <a:ext cx="2404107" cy="1820238"/>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Metrics</a:t>
            </a: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The GEMSS Team provides discussions with management and performance metrics to CCMD, HAF, MAJCOMs, FLDCMDs, and Units to ensure the DAF maximizes use of all entitlements.</a:t>
            </a:r>
          </a:p>
          <a:p>
            <a:pPr marR="3149" algn="just" defTabSz="412580" fontAlgn="base">
              <a:spcBef>
                <a:spcPct val="0"/>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Additionally, all Units can access Cisco License Central through Cisco Software Center for a list of assigned device and licenses, see link below.</a:t>
            </a:r>
          </a:p>
        </p:txBody>
      </p:sp>
    </p:spTree>
    <p:extLst>
      <p:ext uri="{BB962C8B-B14F-4D97-AF65-F5344CB8AC3E}">
        <p14:creationId xmlns:p14="http://schemas.microsoft.com/office/powerpoint/2010/main" val="80167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39FD4-6B09-62F8-9CD3-FE931F551211}"/>
              </a:ext>
            </a:extLst>
          </p:cNvPr>
          <p:cNvSpPr>
            <a:spLocks noGrp="1"/>
          </p:cNvSpPr>
          <p:nvPr>
            <p:ph type="title"/>
          </p:nvPr>
        </p:nvSpPr>
        <p:spPr>
          <a:xfrm>
            <a:off x="2627669" y="41967"/>
            <a:ext cx="7471720" cy="747781"/>
          </a:xfrm>
          <a:noFill/>
        </p:spPr>
        <p:txBody>
          <a:bodyPr wrap="square" lIns="91440" tIns="45720" rIns="91440" bIns="45720" rtlCol="0" anchor="t">
            <a:spAutoFit/>
          </a:bodyPr>
          <a:lstStyle/>
          <a:p>
            <a:r>
              <a:rPr lang="en-US" dirty="0">
                <a:solidFill>
                  <a:schemeClr val="bg1"/>
                </a:solidFill>
                <a:latin typeface="+mn-lt"/>
                <a:ea typeface="+mn-lt"/>
                <a:cs typeface="+mn-lt"/>
              </a:rPr>
              <a:t>GEMSS Team</a:t>
            </a:r>
          </a:p>
        </p:txBody>
      </p:sp>
      <p:sp>
        <p:nvSpPr>
          <p:cNvPr id="6" name="TextBox 5">
            <a:extLst>
              <a:ext uri="{FF2B5EF4-FFF2-40B4-BE49-F238E27FC236}">
                <a16:creationId xmlns:a16="http://schemas.microsoft.com/office/drawing/2014/main" id="{71792D09-1A9C-FC49-130F-7DD6D03B284B}"/>
              </a:ext>
            </a:extLst>
          </p:cNvPr>
          <p:cNvSpPr txBox="1"/>
          <p:nvPr/>
        </p:nvSpPr>
        <p:spPr>
          <a:xfrm>
            <a:off x="4381315" y="5747458"/>
            <a:ext cx="3429370" cy="461665"/>
          </a:xfrm>
          <a:prstGeom prst="rect">
            <a:avLst/>
          </a:prstGeom>
          <a:noFill/>
        </p:spPr>
        <p:txBody>
          <a:bodyPr wrap="square" rtlCol="0">
            <a:spAutoFit/>
          </a:bodyPr>
          <a:lstStyle/>
          <a:p>
            <a:pPr algn="ctr"/>
            <a:r>
              <a:rPr lang="en-US" sz="2400" b="1" dirty="0">
                <a:solidFill>
                  <a:srgbClr val="0D274D"/>
                </a:solidFill>
                <a:latin typeface="CiscoSansTT Heavy" panose="020B0503020201020303" pitchFamily="34" charset="0"/>
                <a:ea typeface="ＭＳ Ｐゴシック" charset="0"/>
                <a:hlinkClick r:id="rId3"/>
              </a:rPr>
              <a:t>GEMSS@IronBow.com</a:t>
            </a:r>
            <a:r>
              <a:rPr lang="en-US" sz="2400" b="1" dirty="0">
                <a:solidFill>
                  <a:srgbClr val="0D274D"/>
                </a:solidFill>
                <a:latin typeface="CiscoSansTT Heavy" panose="020B0503020201020303" pitchFamily="34" charset="0"/>
                <a:ea typeface="ＭＳ Ｐゴシック" charset="0"/>
              </a:rPr>
              <a:t> </a:t>
            </a:r>
          </a:p>
        </p:txBody>
      </p:sp>
      <p:grpSp>
        <p:nvGrpSpPr>
          <p:cNvPr id="7" name="Group 6">
            <a:extLst>
              <a:ext uri="{FF2B5EF4-FFF2-40B4-BE49-F238E27FC236}">
                <a16:creationId xmlns:a16="http://schemas.microsoft.com/office/drawing/2014/main" id="{A5074BFE-AD5D-8237-DCE7-F8F9D48AF2AE}"/>
              </a:ext>
            </a:extLst>
          </p:cNvPr>
          <p:cNvGrpSpPr/>
          <p:nvPr/>
        </p:nvGrpSpPr>
        <p:grpSpPr>
          <a:xfrm>
            <a:off x="6229716" y="1510017"/>
            <a:ext cx="2908934" cy="833561"/>
            <a:chOff x="6270218" y="4465612"/>
            <a:chExt cx="2791639" cy="833561"/>
          </a:xfrm>
        </p:grpSpPr>
        <p:grpSp>
          <p:nvGrpSpPr>
            <p:cNvPr id="54" name="Group 53">
              <a:extLst>
                <a:ext uri="{FF2B5EF4-FFF2-40B4-BE49-F238E27FC236}">
                  <a16:creationId xmlns:a16="http://schemas.microsoft.com/office/drawing/2014/main" id="{F84F5D9C-7FAB-1C08-7121-898A56E1094D}"/>
                </a:ext>
              </a:extLst>
            </p:cNvPr>
            <p:cNvGrpSpPr/>
            <p:nvPr/>
          </p:nvGrpSpPr>
          <p:grpSpPr>
            <a:xfrm>
              <a:off x="6270218" y="4465612"/>
              <a:ext cx="2791639" cy="833561"/>
              <a:chOff x="3457574" y="1819275"/>
              <a:chExt cx="2569846" cy="833561"/>
            </a:xfrm>
          </p:grpSpPr>
          <p:sp>
            <p:nvSpPr>
              <p:cNvPr id="55" name="Rectangle 54">
                <a:extLst>
                  <a:ext uri="{FF2B5EF4-FFF2-40B4-BE49-F238E27FC236}">
                    <a16:creationId xmlns:a16="http://schemas.microsoft.com/office/drawing/2014/main" id="{F5517EF6-32D2-96CC-CB8B-7D0F3F52418E}"/>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Dave Morrisette</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Service Delivery Leader</a:t>
                </a:r>
              </a:p>
              <a:p>
                <a:pPr lvl="2">
                  <a:spcAft>
                    <a:spcPts val="200"/>
                  </a:spcAft>
                </a:pPr>
                <a:r>
                  <a:rPr lang="en-US" sz="1000" b="0" i="0" u="none" strike="noStrike" dirty="0">
                    <a:solidFill>
                      <a:srgbClr val="2A6AAA"/>
                    </a:solidFill>
                    <a:effectLst/>
                    <a:latin typeface="-apple-system"/>
                    <a:hlinkClick r:id="rId4"/>
                  </a:rPr>
                  <a:t>dmorrise@cisco.com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210-286-2992</a:t>
                </a:r>
              </a:p>
            </p:txBody>
          </p:sp>
          <p:sp>
            <p:nvSpPr>
              <p:cNvPr id="56" name="Rectangle 55">
                <a:extLst>
                  <a:ext uri="{FF2B5EF4-FFF2-40B4-BE49-F238E27FC236}">
                    <a16:creationId xmlns:a16="http://schemas.microsoft.com/office/drawing/2014/main" id="{E8E178DE-9C9F-DF00-30E0-200E3DE31E4B}"/>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41" name="Picture 1040">
              <a:extLst>
                <a:ext uri="{FF2B5EF4-FFF2-40B4-BE49-F238E27FC236}">
                  <a16:creationId xmlns:a16="http://schemas.microsoft.com/office/drawing/2014/main" id="{CA83C95F-D737-5AFB-0956-4C45E21C0D1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4926"/>
            <a:stretch/>
          </p:blipFill>
          <p:spPr>
            <a:xfrm>
              <a:off x="6528427" y="4635090"/>
              <a:ext cx="468871" cy="4609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 name="Group 4">
            <a:extLst>
              <a:ext uri="{FF2B5EF4-FFF2-40B4-BE49-F238E27FC236}">
                <a16:creationId xmlns:a16="http://schemas.microsoft.com/office/drawing/2014/main" id="{D629F94B-0AB8-2868-81B3-243D6BB09505}"/>
              </a:ext>
            </a:extLst>
          </p:cNvPr>
          <p:cNvGrpSpPr/>
          <p:nvPr/>
        </p:nvGrpSpPr>
        <p:grpSpPr>
          <a:xfrm>
            <a:off x="6226375" y="2892322"/>
            <a:ext cx="2908934" cy="833561"/>
            <a:chOff x="3457574" y="1819275"/>
            <a:chExt cx="2569846" cy="833561"/>
          </a:xfrm>
        </p:grpSpPr>
        <p:sp>
          <p:nvSpPr>
            <p:cNvPr id="50" name="Rectangle 49">
              <a:extLst>
                <a:ext uri="{FF2B5EF4-FFF2-40B4-BE49-F238E27FC236}">
                  <a16:creationId xmlns:a16="http://schemas.microsoft.com/office/drawing/2014/main" id="{162B54F1-363E-F12B-02CE-9B8B7678E0C0}"/>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Monica Guevara</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Operations Manager</a:t>
              </a:r>
            </a:p>
            <a:p>
              <a:pPr lvl="2">
                <a:spcAft>
                  <a:spcPts val="200"/>
                </a:spcAft>
              </a:pPr>
              <a:r>
                <a:rPr lang="en-US" sz="1000" b="0" i="0" u="none" strike="noStrike" dirty="0">
                  <a:solidFill>
                    <a:srgbClr val="2A6AAA"/>
                  </a:solidFill>
                  <a:effectLst/>
                  <a:latin typeface="-apple-system"/>
                  <a:hlinkClick r:id="rId6"/>
                </a:rPr>
                <a:t>monica.guevara@ironbow.com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210-612-4501</a:t>
              </a:r>
            </a:p>
          </p:txBody>
        </p:sp>
        <p:sp>
          <p:nvSpPr>
            <p:cNvPr id="51" name="Rectangle 50">
              <a:extLst>
                <a:ext uri="{FF2B5EF4-FFF2-40B4-BE49-F238E27FC236}">
                  <a16:creationId xmlns:a16="http://schemas.microsoft.com/office/drawing/2014/main" id="{1406B44C-3703-2CF3-34E1-416E78C1F59A}"/>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E7363296-1147-6AA7-24C9-A49C5F084704}"/>
              </a:ext>
            </a:extLst>
          </p:cNvPr>
          <p:cNvGrpSpPr/>
          <p:nvPr/>
        </p:nvGrpSpPr>
        <p:grpSpPr>
          <a:xfrm>
            <a:off x="2627669" y="2892322"/>
            <a:ext cx="2908934" cy="833561"/>
            <a:chOff x="3457574" y="1819275"/>
            <a:chExt cx="2569846" cy="833561"/>
          </a:xfrm>
        </p:grpSpPr>
        <p:sp>
          <p:nvSpPr>
            <p:cNvPr id="1025" name="Rectangle 1024">
              <a:extLst>
                <a:ext uri="{FF2B5EF4-FFF2-40B4-BE49-F238E27FC236}">
                  <a16:creationId xmlns:a16="http://schemas.microsoft.com/office/drawing/2014/main" id="{55A954B3-A527-1332-362C-4F4B6C21DEFB}"/>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b="0" i="0" dirty="0">
                  <a:solidFill>
                    <a:srgbClr val="2A6AAA"/>
                  </a:solidFill>
                  <a:effectLst/>
                  <a:latin typeface="-apple-system"/>
                </a:rPr>
                <a:t>Kelly Taylor</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Cust Success Manager</a:t>
              </a:r>
            </a:p>
            <a:p>
              <a:pPr lvl="2">
                <a:spcAft>
                  <a:spcPts val="200"/>
                </a:spcAft>
              </a:pPr>
              <a:r>
                <a:rPr lang="en-US" sz="1000" b="0" i="0" dirty="0">
                  <a:solidFill>
                    <a:srgbClr val="333333"/>
                  </a:solidFill>
                  <a:effectLst/>
                  <a:latin typeface="-apple-system"/>
                  <a:hlinkClick r:id="rId7"/>
                </a:rPr>
                <a:t>kelly.taylor@ironbow.com</a:t>
              </a:r>
              <a:endParaRPr lang="en-US" sz="1000" b="0" i="0" dirty="0">
                <a:solidFill>
                  <a:srgbClr val="333333"/>
                </a:solidFill>
                <a:effectLst/>
                <a:latin typeface="-apple-system"/>
              </a:endParaRPr>
            </a:p>
            <a:p>
              <a:pPr lvl="2">
                <a:spcAft>
                  <a:spcPts val="200"/>
                </a:spcAft>
              </a:pPr>
              <a:r>
                <a:rPr lang="en-US" sz="1000" dirty="0">
                  <a:solidFill>
                    <a:srgbClr val="333333"/>
                  </a:solidFill>
                  <a:latin typeface="-apple-system"/>
                </a:rPr>
                <a:t> 240-487-2196</a:t>
              </a:r>
            </a:p>
          </p:txBody>
        </p:sp>
        <p:sp>
          <p:nvSpPr>
            <p:cNvPr id="1026" name="Rectangle 1025">
              <a:extLst>
                <a:ext uri="{FF2B5EF4-FFF2-40B4-BE49-F238E27FC236}">
                  <a16:creationId xmlns:a16="http://schemas.microsoft.com/office/drawing/2014/main" id="{1E126BD6-92A5-673C-8217-815E97161E00}"/>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7" name="Group 1026">
            <a:extLst>
              <a:ext uri="{FF2B5EF4-FFF2-40B4-BE49-F238E27FC236}">
                <a16:creationId xmlns:a16="http://schemas.microsoft.com/office/drawing/2014/main" id="{2D792564-DAA5-C256-2E7F-8B13E8A47627}"/>
              </a:ext>
            </a:extLst>
          </p:cNvPr>
          <p:cNvGrpSpPr/>
          <p:nvPr/>
        </p:nvGrpSpPr>
        <p:grpSpPr>
          <a:xfrm>
            <a:off x="6226375" y="4225926"/>
            <a:ext cx="2908934" cy="947228"/>
            <a:chOff x="3211050" y="1712276"/>
            <a:chExt cx="2791639" cy="833561"/>
          </a:xfrm>
        </p:grpSpPr>
        <p:grpSp>
          <p:nvGrpSpPr>
            <p:cNvPr id="1035" name="Group 1034">
              <a:extLst>
                <a:ext uri="{FF2B5EF4-FFF2-40B4-BE49-F238E27FC236}">
                  <a16:creationId xmlns:a16="http://schemas.microsoft.com/office/drawing/2014/main" id="{BE95B83C-1703-60D7-52C8-D48A37C8F70F}"/>
                </a:ext>
              </a:extLst>
            </p:cNvPr>
            <p:cNvGrpSpPr/>
            <p:nvPr/>
          </p:nvGrpSpPr>
          <p:grpSpPr>
            <a:xfrm>
              <a:off x="3211050" y="1712276"/>
              <a:ext cx="2791639" cy="833561"/>
              <a:chOff x="3457574" y="1819275"/>
              <a:chExt cx="2569846" cy="833561"/>
            </a:xfrm>
          </p:grpSpPr>
          <p:sp>
            <p:nvSpPr>
              <p:cNvPr id="1038" name="Rectangle 1037">
                <a:extLst>
                  <a:ext uri="{FF2B5EF4-FFF2-40B4-BE49-F238E27FC236}">
                    <a16:creationId xmlns:a16="http://schemas.microsoft.com/office/drawing/2014/main" id="{37970DC3-F53A-5654-6C75-37CE813FE20D}"/>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Lydo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Senior Manager, Software &amp; Adoption Services</a:t>
                </a:r>
              </a:p>
              <a:p>
                <a:pPr lvl="2">
                  <a:spcAft>
                    <a:spcPts val="200"/>
                  </a:spcAft>
                </a:pPr>
                <a:r>
                  <a:rPr lang="en-US" sz="1000" b="0" i="0" u="none" strike="noStrike" dirty="0">
                    <a:solidFill>
                      <a:srgbClr val="2A6AAA"/>
                    </a:solidFill>
                    <a:effectLst/>
                    <a:latin typeface="-apple-system"/>
                    <a:hlinkClick r:id="rId8"/>
                  </a:rPr>
                  <a:t>mike.lydo@ironbow.com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716-515-8547</a:t>
                </a:r>
              </a:p>
            </p:txBody>
          </p:sp>
          <p:sp>
            <p:nvSpPr>
              <p:cNvPr id="1039" name="Rectangle 1038">
                <a:extLst>
                  <a:ext uri="{FF2B5EF4-FFF2-40B4-BE49-F238E27FC236}">
                    <a16:creationId xmlns:a16="http://schemas.microsoft.com/office/drawing/2014/main" id="{BCEC2B3F-EF6A-FC7B-4CCA-31CF0E508CBE}"/>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7" name="Picture 9">
              <a:extLst>
                <a:ext uri="{FF2B5EF4-FFF2-40B4-BE49-F238E27FC236}">
                  <a16:creationId xmlns:a16="http://schemas.microsoft.com/office/drawing/2014/main" id="{85E900B4-767C-263B-988C-56632257EFE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501094" y="1880589"/>
              <a:ext cx="498475" cy="444922"/>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pic>
        <p:nvPicPr>
          <p:cNvPr id="1040" name="Picture 1039">
            <a:extLst>
              <a:ext uri="{FF2B5EF4-FFF2-40B4-BE49-F238E27FC236}">
                <a16:creationId xmlns:a16="http://schemas.microsoft.com/office/drawing/2014/main" id="{1E305F34-3FA2-0787-1FE9-679E940EE8F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09917" y="3026910"/>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42" name="Group 1041">
            <a:extLst>
              <a:ext uri="{FF2B5EF4-FFF2-40B4-BE49-F238E27FC236}">
                <a16:creationId xmlns:a16="http://schemas.microsoft.com/office/drawing/2014/main" id="{622F163D-6AF1-01CA-912B-BF34399F115A}"/>
              </a:ext>
            </a:extLst>
          </p:cNvPr>
          <p:cNvGrpSpPr/>
          <p:nvPr/>
        </p:nvGrpSpPr>
        <p:grpSpPr>
          <a:xfrm>
            <a:off x="2627669" y="4228496"/>
            <a:ext cx="2908934" cy="833561"/>
            <a:chOff x="3211050" y="3533918"/>
            <a:chExt cx="2791639" cy="833561"/>
          </a:xfrm>
        </p:grpSpPr>
        <p:grpSp>
          <p:nvGrpSpPr>
            <p:cNvPr id="1053" name="Group 1052">
              <a:extLst>
                <a:ext uri="{FF2B5EF4-FFF2-40B4-BE49-F238E27FC236}">
                  <a16:creationId xmlns:a16="http://schemas.microsoft.com/office/drawing/2014/main" id="{1E771AFB-9B87-55DC-51C9-35E5BD2C75C2}"/>
                </a:ext>
              </a:extLst>
            </p:cNvPr>
            <p:cNvGrpSpPr/>
            <p:nvPr/>
          </p:nvGrpSpPr>
          <p:grpSpPr>
            <a:xfrm>
              <a:off x="3211050" y="3533918"/>
              <a:ext cx="2791639" cy="833561"/>
              <a:chOff x="3457574" y="1819275"/>
              <a:chExt cx="2569846" cy="833561"/>
            </a:xfrm>
          </p:grpSpPr>
          <p:sp>
            <p:nvSpPr>
              <p:cNvPr id="1055" name="Rectangle 1054">
                <a:extLst>
                  <a:ext uri="{FF2B5EF4-FFF2-40B4-BE49-F238E27FC236}">
                    <a16:creationId xmlns:a16="http://schemas.microsoft.com/office/drawing/2014/main" id="{B885D631-3231-C5F3-1B5B-DDF7BA163B56}"/>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Hart</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Engineer</a:t>
                </a:r>
              </a:p>
              <a:p>
                <a:pPr lvl="2">
                  <a:spcAft>
                    <a:spcPts val="200"/>
                  </a:spcAft>
                </a:pPr>
                <a:r>
                  <a:rPr lang="en-US" sz="1000" dirty="0">
                    <a:solidFill>
                      <a:srgbClr val="2A6AAA"/>
                    </a:solidFill>
                    <a:latin typeface="-apple-system"/>
                    <a:hlinkClick r:id="rId11"/>
                  </a:rPr>
                  <a:t>michael.hart@ironbow.com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703-674-5229</a:t>
                </a:r>
              </a:p>
            </p:txBody>
          </p:sp>
          <p:sp>
            <p:nvSpPr>
              <p:cNvPr id="1056" name="Rectangle 1055">
                <a:extLst>
                  <a:ext uri="{FF2B5EF4-FFF2-40B4-BE49-F238E27FC236}">
                    <a16:creationId xmlns:a16="http://schemas.microsoft.com/office/drawing/2014/main" id="{421715A2-45AF-B840-AE6B-0FC306436BE7}"/>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54" name="Picture 1053">
              <a:extLst>
                <a:ext uri="{FF2B5EF4-FFF2-40B4-BE49-F238E27FC236}">
                  <a16:creationId xmlns:a16="http://schemas.microsoft.com/office/drawing/2014/main" id="{861A5772-8FEA-7A61-E73A-C3648E5DBED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01094" y="3722098"/>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057" name="Group 1056">
            <a:extLst>
              <a:ext uri="{FF2B5EF4-FFF2-40B4-BE49-F238E27FC236}">
                <a16:creationId xmlns:a16="http://schemas.microsoft.com/office/drawing/2014/main" id="{D1B5E577-F0B9-D125-7A4C-427BC3753770}"/>
              </a:ext>
            </a:extLst>
          </p:cNvPr>
          <p:cNvGrpSpPr/>
          <p:nvPr/>
        </p:nvGrpSpPr>
        <p:grpSpPr>
          <a:xfrm>
            <a:off x="2627669" y="1509772"/>
            <a:ext cx="2908934" cy="879937"/>
            <a:chOff x="3211050" y="2615145"/>
            <a:chExt cx="2791639" cy="879937"/>
          </a:xfrm>
        </p:grpSpPr>
        <p:grpSp>
          <p:nvGrpSpPr>
            <p:cNvPr id="1058" name="Group 1057">
              <a:extLst>
                <a:ext uri="{FF2B5EF4-FFF2-40B4-BE49-F238E27FC236}">
                  <a16:creationId xmlns:a16="http://schemas.microsoft.com/office/drawing/2014/main" id="{CA4BDF89-AEEB-A368-F228-F237073CF489}"/>
                </a:ext>
              </a:extLst>
            </p:cNvPr>
            <p:cNvGrpSpPr/>
            <p:nvPr/>
          </p:nvGrpSpPr>
          <p:grpSpPr>
            <a:xfrm>
              <a:off x="3211050" y="2615145"/>
              <a:ext cx="2791639" cy="879937"/>
              <a:chOff x="3457574" y="1819275"/>
              <a:chExt cx="2569846" cy="879937"/>
            </a:xfrm>
          </p:grpSpPr>
          <p:sp>
            <p:nvSpPr>
              <p:cNvPr id="1060" name="Rectangle 1059">
                <a:extLst>
                  <a:ext uri="{FF2B5EF4-FFF2-40B4-BE49-F238E27FC236}">
                    <a16:creationId xmlns:a16="http://schemas.microsoft.com/office/drawing/2014/main" id="{9B54E14F-F04C-FFFC-409C-B8D1C7A57251}"/>
                  </a:ext>
                </a:extLst>
              </p:cNvPr>
              <p:cNvSpPr/>
              <p:nvPr/>
            </p:nvSpPr>
            <p:spPr>
              <a:xfrm>
                <a:off x="3457574" y="1819275"/>
                <a:ext cx="2569846" cy="8799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Steve Esposito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Director</a:t>
                </a:r>
              </a:p>
              <a:p>
                <a:pPr lvl="2">
                  <a:spcAft>
                    <a:spcPts val="200"/>
                  </a:spcAft>
                </a:pPr>
                <a:r>
                  <a:rPr lang="en-US" sz="1000" dirty="0">
                    <a:solidFill>
                      <a:srgbClr val="333333"/>
                    </a:solidFill>
                    <a:latin typeface="-apple-system"/>
                    <a:hlinkClick r:id="rId13"/>
                  </a:rPr>
                  <a:t>Stephen.esposito.1.ctr@us.af.mil</a:t>
                </a:r>
                <a:r>
                  <a:rPr lang="en-US" sz="1000" dirty="0">
                    <a:solidFill>
                      <a:srgbClr val="333333"/>
                    </a:solidFill>
                    <a:latin typeface="-apple-system"/>
                  </a:rPr>
                  <a:t> </a:t>
                </a:r>
                <a:endParaRPr lang="en-US" sz="1000" b="0" i="0" dirty="0">
                  <a:solidFill>
                    <a:srgbClr val="333333"/>
                  </a:solidFill>
                  <a:effectLst/>
                  <a:latin typeface="-apple-system"/>
                </a:endParaRPr>
              </a:p>
              <a:p>
                <a:pPr lvl="2">
                  <a:spcAft>
                    <a:spcPts val="200"/>
                  </a:spcAft>
                </a:pPr>
                <a:r>
                  <a:rPr lang="en-US" sz="1000" b="0" i="0" u="none" strike="noStrike" dirty="0">
                    <a:solidFill>
                      <a:srgbClr val="2A6AAA"/>
                    </a:solidFill>
                    <a:effectLst/>
                    <a:latin typeface="-apple-system"/>
                    <a:hlinkClick r:id="rId14"/>
                  </a:rPr>
                  <a:t>stephen.esposito@ironbow.com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571-324-1371</a:t>
                </a:r>
              </a:p>
            </p:txBody>
          </p:sp>
          <p:sp>
            <p:nvSpPr>
              <p:cNvPr id="1061" name="Rectangle 1060">
                <a:extLst>
                  <a:ext uri="{FF2B5EF4-FFF2-40B4-BE49-F238E27FC236}">
                    <a16:creationId xmlns:a16="http://schemas.microsoft.com/office/drawing/2014/main" id="{5665F2B7-8027-587D-0019-20F6AB84EF75}"/>
                  </a:ext>
                </a:extLst>
              </p:cNvPr>
              <p:cNvSpPr/>
              <p:nvPr/>
            </p:nvSpPr>
            <p:spPr>
              <a:xfrm>
                <a:off x="3457576" y="1819275"/>
                <a:ext cx="70484" cy="868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59" name="Picture 1058">
              <a:extLst>
                <a:ext uri="{FF2B5EF4-FFF2-40B4-BE49-F238E27FC236}">
                  <a16:creationId xmlns:a16="http://schemas.microsoft.com/office/drawing/2014/main" id="{55DD585A-8141-9013-88C7-D6BD06E8D4C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526636" y="2830230"/>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2" name="Picture 1">
            <a:extLst>
              <a:ext uri="{FF2B5EF4-FFF2-40B4-BE49-F238E27FC236}">
                <a16:creationId xmlns:a16="http://schemas.microsoft.com/office/drawing/2014/main" id="{C5A73293-3730-8E76-2A61-E32D6F88F2E2}"/>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2935531" y="3066386"/>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3195447"/>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259095-1cce-49ba-8135-cc93aa06fc37" xsi:nil="true"/>
    <lcf76f155ced4ddcb4097134ff3c332f xmlns="57e95984-ca54-4d02-a4f8-80e7ee4b39e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DF89BCBEAE0B4592BB8A105E14ECE0" ma:contentTypeVersion="16" ma:contentTypeDescription="Create a new document." ma:contentTypeScope="" ma:versionID="a69f5d0b615084c5d242bdb62b35ffa8">
  <xsd:schema xmlns:xsd="http://www.w3.org/2001/XMLSchema" xmlns:xs="http://www.w3.org/2001/XMLSchema" xmlns:p="http://schemas.microsoft.com/office/2006/metadata/properties" xmlns:ns2="57e95984-ca54-4d02-a4f8-80e7ee4b39e3" xmlns:ns3="9a259095-1cce-49ba-8135-cc93aa06fc37" xmlns:ns4="f01ca1eb-8508-4f87-9f62-3e0fd1f18e5e" targetNamespace="http://schemas.microsoft.com/office/2006/metadata/properties" ma:root="true" ma:fieldsID="641bc36d57f272c5b68e0b5a6470ffcf" ns2:_="" ns3:_="" ns4:_="">
    <xsd:import namespace="57e95984-ca54-4d02-a4f8-80e7ee4b39e3"/>
    <xsd:import namespace="9a259095-1cce-49ba-8135-cc93aa06fc37"/>
    <xsd:import namespace="f01ca1eb-8508-4f87-9f62-3e0fd1f18e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4:SharedWithUsers" minOccurs="0"/>
                <xsd:element ref="ns4: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95984-ca54-4d02-a4f8-80e7ee4b3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0037b1-0b7a-4cce-83c4-345c4fc0ae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59095-1cce-49ba-8135-cc93aa06fc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94038c-5922-4bda-b69b-d3d0b30de711}" ma:internalName="TaxCatchAll" ma:showField="CatchAllData" ma:web="9a259095-1cce-49ba-8135-cc93aa06fc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1ca1eb-8508-4f87-9f62-3e0fd1f18e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E17B78F12A991F488554B31A8A7DD97B" ma:contentTypeVersion="1" ma:contentTypeDescription="Create a new document." ma:contentTypeScope="" ma:versionID="6171d1e52a4a1729de025c7fed80383d">
  <xsd:schema xmlns:xsd="http://www.w3.org/2001/XMLSchema" xmlns:xs="http://www.w3.org/2001/XMLSchema" xmlns:p="http://schemas.microsoft.com/office/2006/metadata/properties" xmlns:ns2="587e6081-8996-4a74-8e13-9084952b57bf" targetNamespace="http://schemas.microsoft.com/office/2006/metadata/properties" ma:root="true" ma:fieldsID="179a7741926ff3711352944e98bba5c3" ns2:_="">
    <xsd:import namespace="587e6081-8996-4a74-8e13-9084952b57b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e6081-8996-4a74-8e13-9084952b57b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9F987-F8DA-44C3-A31E-64BA9AB29ABE}">
  <ds:schemaRefs>
    <ds:schemaRef ds:uri="http://purl.org/dc/elements/1.1/"/>
    <ds:schemaRef ds:uri="http://www.w3.org/XML/1998/namespace"/>
    <ds:schemaRef ds:uri="http://purl.org/dc/dcmitype/"/>
    <ds:schemaRef ds:uri="http://schemas.microsoft.com/office/2006/metadata/properties"/>
    <ds:schemaRef ds:uri="587e6081-8996-4a74-8e13-9084952b57bf"/>
    <ds:schemaRef ds:uri="http://schemas.microsoft.com/office/infopath/2007/PartnerControl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88B423D-82FB-4717-8B9E-A806775090D4}">
  <ds:schemaRefs>
    <ds:schemaRef ds:uri="http://schemas.microsoft.com/sharepoint/v3/contenttype/forms"/>
  </ds:schemaRefs>
</ds:datastoreItem>
</file>

<file path=customXml/itemProps3.xml><?xml version="1.0" encoding="utf-8"?>
<ds:datastoreItem xmlns:ds="http://schemas.openxmlformats.org/officeDocument/2006/customXml" ds:itemID="{733C0CEF-18B3-47F4-AF23-894C82DB94B1}"/>
</file>

<file path=customXml/itemProps4.xml><?xml version="1.0" encoding="utf-8"?>
<ds:datastoreItem xmlns:ds="http://schemas.openxmlformats.org/officeDocument/2006/customXml" ds:itemID="{57314774-7B0D-4971-8C8F-39AE32123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e6081-8996-4a74-8e13-9084952b5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14834</TotalTime>
  <Words>3210</Words>
  <Application>Microsoft Office PowerPoint</Application>
  <PresentationFormat>Widescreen</PresentationFormat>
  <Paragraphs>304</Paragraphs>
  <Slides>10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ＭＳ Ｐゴシック</vt:lpstr>
      <vt:lpstr>-apple-system</vt:lpstr>
      <vt:lpstr>Arial</vt:lpstr>
      <vt:lpstr>Calibri</vt:lpstr>
      <vt:lpstr>Calibri Light</vt:lpstr>
      <vt:lpstr>CiscoSans</vt:lpstr>
      <vt:lpstr>CiscoSans ExtraLight</vt:lpstr>
      <vt:lpstr>CiscoSans Heavy</vt:lpstr>
      <vt:lpstr>CiscoSansTT ExtraLight</vt:lpstr>
      <vt:lpstr>CiscoSansTT Heavy</vt:lpstr>
      <vt:lpstr>2_office theme</vt:lpstr>
      <vt:lpstr>Global Enterprise Modernization  Software &amp; Support (GEMSS) Program</vt:lpstr>
      <vt:lpstr>History – JELA to GEMSS</vt:lpstr>
      <vt:lpstr>PowerPoint Presentation</vt:lpstr>
      <vt:lpstr>PowerPoint Presentation</vt:lpstr>
      <vt:lpstr>PowerPoint Presentation</vt:lpstr>
      <vt:lpstr>PowerPoint Presentation</vt:lpstr>
      <vt:lpstr>GEMSS Key Resources</vt:lpstr>
      <vt:lpstr>PowerPoint Presentation</vt:lpstr>
      <vt:lpstr>GEMSS Team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 Penland</dc:creator>
  <cp:lastModifiedBy>Steve Esposito</cp:lastModifiedBy>
  <cp:revision>203</cp:revision>
  <cp:lastPrinted>2022-04-18T21:59:14Z</cp:lastPrinted>
  <dcterms:created xsi:type="dcterms:W3CDTF">2017-01-09T15:37:36Z</dcterms:created>
  <dcterms:modified xsi:type="dcterms:W3CDTF">2026-04-29T16:16:25Z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0x010100DEDF89BCBEAE0B4592BB8A105E14ECE0</vt:lpwstr>
  </property>
  <property fmtid="{D5CDD505-2E9C-101B-9397-08002B2CF9AE}" pid="3" name="_dlc_DocIdItemGuid">
    <vt:lpwstr>f8e394e6-497d-4e96-bb04-314b3ff98c05</vt:lpwstr>
  </property>
  <property fmtid="{D5CDD505-2E9C-101B-9397-08002B2CF9AE}" pid="4" name="MSIP_Label_c4260464-147e-40af-aea5-4f0b781cd85e_Enabled">
    <vt:lpwstr>true</vt:lpwstr>
  </property>
  <property fmtid="{D5CDD505-2E9C-101B-9397-08002B2CF9AE}" pid="5" name="MSIP_Label_c4260464-147e-40af-aea5-4f0b781cd85e_SetDate">
    <vt:lpwstr>2026-04-24T19:22:41Z</vt:lpwstr>
  </property>
  <property fmtid="{D5CDD505-2E9C-101B-9397-08002B2CF9AE}" pid="6" name="MSIP_Label_c4260464-147e-40af-aea5-4f0b781cd85e_Method">
    <vt:lpwstr>Privileged</vt:lpwstr>
  </property>
  <property fmtid="{D5CDD505-2E9C-101B-9397-08002B2CF9AE}" pid="7" name="MSIP_Label_c4260464-147e-40af-aea5-4f0b781cd85e_Name">
    <vt:lpwstr>Public</vt:lpwstr>
  </property>
  <property fmtid="{D5CDD505-2E9C-101B-9397-08002B2CF9AE}" pid="8" name="MSIP_Label_c4260464-147e-40af-aea5-4f0b781cd85e_SiteId">
    <vt:lpwstr>bc39e29d-4737-45ba-9f37-bc90469c35e1</vt:lpwstr>
  </property>
  <property fmtid="{D5CDD505-2E9C-101B-9397-08002B2CF9AE}" pid="9" name="MSIP_Label_c4260464-147e-40af-aea5-4f0b781cd85e_ActionId">
    <vt:lpwstr>1c66ec5b-3e70-45e0-878e-a5146f9b75d4</vt:lpwstr>
  </property>
  <property fmtid="{D5CDD505-2E9C-101B-9397-08002B2CF9AE}" pid="10" name="MSIP_Label_c4260464-147e-40af-aea5-4f0b781cd85e_ContentBits">
    <vt:lpwstr>0</vt:lpwstr>
  </property>
  <property fmtid="{D5CDD505-2E9C-101B-9397-08002B2CF9AE}" pid="11" name="MSIP_Label_c4260464-147e-40af-aea5-4f0b781cd85e_Tag">
    <vt:lpwstr>10, 0, 1, 1</vt:lpwstr>
  </property>
</Properties>
</file>